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9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0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1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2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3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4.xml" ContentType="application/vnd.openxmlformats-officedocument.theme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291.xml" ContentType="application/vnd.openxmlformats-officedocument.presentationml.slideLayout+xml"/>
  <Override PartName="/ppt/theme/theme26.xml" ContentType="application/vnd.openxmlformats-officedocument.theme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707" r:id="rId5"/>
    <p:sldMasterId id="2147483750" r:id="rId6"/>
    <p:sldMasterId id="2147483762" r:id="rId7"/>
    <p:sldMasterId id="2147483774" r:id="rId8"/>
    <p:sldMasterId id="2147483786" r:id="rId9"/>
    <p:sldMasterId id="2147483799" r:id="rId10"/>
    <p:sldMasterId id="2147483811" r:id="rId11"/>
    <p:sldMasterId id="2147483823" r:id="rId12"/>
    <p:sldMasterId id="2147483835" r:id="rId13"/>
    <p:sldMasterId id="2147483847" r:id="rId14"/>
    <p:sldMasterId id="2147483859" r:id="rId15"/>
    <p:sldMasterId id="2147483877" r:id="rId16"/>
    <p:sldMasterId id="2147483895" r:id="rId17"/>
    <p:sldMasterId id="2147483925" r:id="rId18"/>
    <p:sldMasterId id="2147483942" r:id="rId19"/>
    <p:sldMasterId id="2147483954" r:id="rId20"/>
    <p:sldMasterId id="2147483966" r:id="rId21"/>
    <p:sldMasterId id="2147483983" r:id="rId22"/>
    <p:sldMasterId id="2147483997" r:id="rId23"/>
    <p:sldMasterId id="2147484009" r:id="rId24"/>
    <p:sldMasterId id="2147484021" r:id="rId25"/>
    <p:sldMasterId id="2147484023" r:id="rId26"/>
    <p:sldMasterId id="2147484025" r:id="rId27"/>
  </p:sldMasterIdLst>
  <p:notesMasterIdLst>
    <p:notesMasterId r:id="rId99"/>
  </p:notesMasterIdLst>
  <p:sldIdLst>
    <p:sldId id="259" r:id="rId28"/>
    <p:sldId id="257" r:id="rId29"/>
    <p:sldId id="258" r:id="rId30"/>
    <p:sldId id="340" r:id="rId31"/>
    <p:sldId id="262" r:id="rId32"/>
    <p:sldId id="260" r:id="rId33"/>
    <p:sldId id="261" r:id="rId34"/>
    <p:sldId id="263" r:id="rId35"/>
    <p:sldId id="335" r:id="rId36"/>
    <p:sldId id="347" r:id="rId37"/>
    <p:sldId id="323" r:id="rId38"/>
    <p:sldId id="344" r:id="rId39"/>
    <p:sldId id="264" r:id="rId40"/>
    <p:sldId id="265" r:id="rId41"/>
    <p:sldId id="320" r:id="rId42"/>
    <p:sldId id="345" r:id="rId43"/>
    <p:sldId id="271" r:id="rId44"/>
    <p:sldId id="272" r:id="rId45"/>
    <p:sldId id="289" r:id="rId46"/>
    <p:sldId id="273" r:id="rId47"/>
    <p:sldId id="324" r:id="rId48"/>
    <p:sldId id="274" r:id="rId49"/>
    <p:sldId id="276" r:id="rId50"/>
    <p:sldId id="277" r:id="rId51"/>
    <p:sldId id="321" r:id="rId52"/>
    <p:sldId id="279" r:id="rId53"/>
    <p:sldId id="334" r:id="rId54"/>
    <p:sldId id="280" r:id="rId55"/>
    <p:sldId id="282" r:id="rId56"/>
    <p:sldId id="283" r:id="rId57"/>
    <p:sldId id="284" r:id="rId58"/>
    <p:sldId id="285" r:id="rId59"/>
    <p:sldId id="286" r:id="rId60"/>
    <p:sldId id="287" r:id="rId61"/>
    <p:sldId id="288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290" r:id="rId71"/>
    <p:sldId id="291" r:id="rId72"/>
    <p:sldId id="292" r:id="rId73"/>
    <p:sldId id="293" r:id="rId74"/>
    <p:sldId id="294" r:id="rId75"/>
    <p:sldId id="295" r:id="rId76"/>
    <p:sldId id="296" r:id="rId77"/>
    <p:sldId id="297" r:id="rId78"/>
    <p:sldId id="298" r:id="rId79"/>
    <p:sldId id="300" r:id="rId80"/>
    <p:sldId id="301" r:id="rId81"/>
    <p:sldId id="302" r:id="rId82"/>
    <p:sldId id="303" r:id="rId83"/>
    <p:sldId id="304" r:id="rId84"/>
    <p:sldId id="305" r:id="rId85"/>
    <p:sldId id="306" r:id="rId86"/>
    <p:sldId id="307" r:id="rId87"/>
    <p:sldId id="308" r:id="rId88"/>
    <p:sldId id="310" r:id="rId89"/>
    <p:sldId id="311" r:id="rId90"/>
    <p:sldId id="312" r:id="rId91"/>
    <p:sldId id="313" r:id="rId92"/>
    <p:sldId id="322" r:id="rId93"/>
    <p:sldId id="315" r:id="rId94"/>
    <p:sldId id="316" r:id="rId95"/>
    <p:sldId id="317" r:id="rId96"/>
    <p:sldId id="318" r:id="rId97"/>
    <p:sldId id="319" r:id="rId98"/>
  </p:sldIdLst>
  <p:sldSz cx="9144000" cy="5143500" type="screen16x9"/>
  <p:notesSz cx="6858000" cy="9144000"/>
  <p:defaultTextStyle>
    <a:defPPr>
      <a:defRPr lang="zh-TW"/>
    </a:defPPr>
    <a:lvl1pPr marL="0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30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03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546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404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233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063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920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765" algn="l" defTabSz="91370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ona Hui" initials="TH" lastIdx="1" clrIdx="0">
    <p:extLst>
      <p:ext uri="{19B8F6BF-5375-455C-9EA6-DF929625EA0E}">
        <p15:presenceInfo xmlns:p15="http://schemas.microsoft.com/office/powerpoint/2012/main" userId="S-1-5-21-369252471-1609465093-1541874228-7102" providerId="AD"/>
      </p:ext>
    </p:extLst>
  </p:cmAuthor>
  <p:cmAuthor id="2" name="Nicholas Chang" initials="NC" lastIdx="1" clrIdx="1">
    <p:extLst>
      <p:ext uri="{19B8F6BF-5375-455C-9EA6-DF929625EA0E}">
        <p15:presenceInfo xmlns:p15="http://schemas.microsoft.com/office/powerpoint/2012/main" userId="S::nchang@markettaiwan.com.tw::ca56ebff-8898-4e02-8402-438f236865cf" providerId="AD"/>
      </p:ext>
    </p:extLst>
  </p:cmAuthor>
  <p:cmAuthor id="3" name="Charlie Shen" initials="CS" lastIdx="1" clrIdx="2">
    <p:extLst>
      <p:ext uri="{19B8F6BF-5375-455C-9EA6-DF929625EA0E}">
        <p15:presenceInfo xmlns:p15="http://schemas.microsoft.com/office/powerpoint/2012/main" userId="S-1-5-21-369252471-1609465093-1541874228-93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7D3"/>
    <a:srgbClr val="601049"/>
    <a:srgbClr val="B31D8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2" autoAdjust="0"/>
    <p:restoredTop sz="94663"/>
  </p:normalViewPr>
  <p:slideViewPr>
    <p:cSldViewPr>
      <p:cViewPr varScale="1">
        <p:scale>
          <a:sx n="68" d="100"/>
          <a:sy n="68" d="100"/>
        </p:scale>
        <p:origin x="74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103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11F6F-9A7A-4B9F-A7B4-56BDD33CEF31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8E418-ED5E-4F71-9BE5-899F988FB9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320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0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03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46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04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33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63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920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765" algn="l" defTabSz="9137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over 3,000 stores!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809D8-D099-4FFC-9C8B-1BC7EE7BCD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04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over 3,000 stores!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809D8-D099-4FFC-9C8B-1BC7EE7BCD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9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over 3,000 stores!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809D8-D099-4FFC-9C8B-1BC7EE7BCD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8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over 3,000 stores!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809D8-D099-4FFC-9C8B-1BC7EE7BCD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35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>
              <a:latin typeface="Arial" pitchFamily="34" charset="0"/>
            </a:endParaRPr>
          </a:p>
        </p:txBody>
      </p:sp>
      <p:sp>
        <p:nvSpPr>
          <p:cNvPr id="72708" name="投影片編號版面配置區 3"/>
          <p:cNvSpPr txBox="1">
            <a:spLocks noGrp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2E3ECF5-AD65-4D81-A847-9EF4A915EEBA}" type="slidenum">
              <a:rPr lang="zh-TW" altLang="en-US" sz="1200" b="0" smtClean="0">
                <a:solidFill>
                  <a:prstClr val="black"/>
                </a:solidFill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TW" sz="1200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10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09BD2-02EE-40EF-9858-7EC45483DF3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91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2974c8e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2974c8e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61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76266-57CA-48FF-ABB9-9A4A9FDEE595}" type="slidenum">
              <a:rPr lang="zh-TW" altLang="en-US" smtClean="0">
                <a:solidFill>
                  <a:prstClr val="black"/>
                </a:solidFill>
              </a:rPr>
              <a:pPr/>
              <a:t>31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63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848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9.emf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5.emf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8.emf"/><Relationship Id="rId4" Type="http://schemas.openxmlformats.org/officeDocument/2006/relationships/image" Target="../media/image29.jpe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emf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9.em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5.emf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8.emf"/><Relationship Id="rId4" Type="http://schemas.openxmlformats.org/officeDocument/2006/relationships/image" Target="../media/image29.jpe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8.emf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50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9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8775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74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906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329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478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95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529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127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0839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497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8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5447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468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642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884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089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410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169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3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34" y="2914676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425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25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176"/>
            <a:ext cx="7772400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044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6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493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AAB38E49-9142-4BB2-98CC-202B285367F3}" type="datetimeFigureOut">
              <a:rPr lang="en-US"/>
              <a:pPr>
                <a:defRPr/>
              </a:pPr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493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493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604910D3-1D8F-4A8E-B868-67C2FC221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660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25" y="1200151"/>
            <a:ext cx="4038599" cy="339447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26" y="1200151"/>
            <a:ext cx="4038599" cy="339447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07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7" y="1151335"/>
            <a:ext cx="4040188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893" indent="0">
              <a:buNone/>
              <a:defRPr sz="2000" b="1"/>
            </a:lvl2pPr>
            <a:lvl3pPr marL="913812" indent="0">
              <a:buNone/>
              <a:defRPr sz="1800" b="1"/>
            </a:lvl3pPr>
            <a:lvl4pPr marL="1370717" indent="0">
              <a:buNone/>
              <a:defRPr sz="1600" b="1"/>
            </a:lvl4pPr>
            <a:lvl5pPr marL="1827632" indent="0">
              <a:buNone/>
              <a:defRPr sz="1600" b="1"/>
            </a:lvl5pPr>
            <a:lvl6pPr marL="2284525" indent="0">
              <a:buNone/>
              <a:defRPr sz="1600" b="1"/>
            </a:lvl6pPr>
            <a:lvl7pPr marL="2741417" indent="0">
              <a:buNone/>
              <a:defRPr sz="1600" b="1"/>
            </a:lvl7pPr>
            <a:lvl8pPr marL="3198326" indent="0">
              <a:buNone/>
              <a:defRPr sz="1600" b="1"/>
            </a:lvl8pPr>
            <a:lvl9pPr marL="3655231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7" y="1631157"/>
            <a:ext cx="4040188" cy="2963466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54" y="1151335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6893" indent="0">
              <a:buNone/>
              <a:defRPr sz="2000" b="1"/>
            </a:lvl2pPr>
            <a:lvl3pPr marL="913812" indent="0">
              <a:buNone/>
              <a:defRPr sz="1800" b="1"/>
            </a:lvl3pPr>
            <a:lvl4pPr marL="1370717" indent="0">
              <a:buNone/>
              <a:defRPr sz="1600" b="1"/>
            </a:lvl4pPr>
            <a:lvl5pPr marL="1827632" indent="0">
              <a:buNone/>
              <a:defRPr sz="1600" b="1"/>
            </a:lvl5pPr>
            <a:lvl6pPr marL="2284525" indent="0">
              <a:buNone/>
              <a:defRPr sz="1600" b="1"/>
            </a:lvl6pPr>
            <a:lvl7pPr marL="2741417" indent="0">
              <a:buNone/>
              <a:defRPr sz="1600" b="1"/>
            </a:lvl7pPr>
            <a:lvl8pPr marL="3198326" indent="0">
              <a:buNone/>
              <a:defRPr sz="1600" b="1"/>
            </a:lvl8pPr>
            <a:lvl9pPr marL="3655231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54" y="1631157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552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053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832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812" indent="0">
              <a:buNone/>
              <a:defRPr sz="1100"/>
            </a:lvl3pPr>
            <a:lvl4pPr marL="1370717" indent="0">
              <a:buNone/>
              <a:defRPr sz="900"/>
            </a:lvl4pPr>
            <a:lvl5pPr marL="1827632" indent="0">
              <a:buNone/>
              <a:defRPr sz="900"/>
            </a:lvl5pPr>
            <a:lvl6pPr marL="2284525" indent="0">
              <a:buNone/>
              <a:defRPr sz="900"/>
            </a:lvl6pPr>
            <a:lvl7pPr marL="2741417" indent="0">
              <a:buNone/>
              <a:defRPr sz="900"/>
            </a:lvl7pPr>
            <a:lvl8pPr marL="3198326" indent="0">
              <a:buNone/>
              <a:defRPr sz="900"/>
            </a:lvl8pPr>
            <a:lvl9pPr marL="365523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899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89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812" indent="0">
              <a:buNone/>
              <a:defRPr sz="2500"/>
            </a:lvl3pPr>
            <a:lvl4pPr marL="1370717" indent="0">
              <a:buNone/>
              <a:defRPr sz="2000"/>
            </a:lvl4pPr>
            <a:lvl5pPr marL="1827632" indent="0">
              <a:buNone/>
              <a:defRPr sz="2000"/>
            </a:lvl5pPr>
            <a:lvl6pPr marL="2284525" indent="0">
              <a:buNone/>
              <a:defRPr sz="2000"/>
            </a:lvl6pPr>
            <a:lvl7pPr marL="2741417" indent="0">
              <a:buNone/>
              <a:defRPr sz="2000"/>
            </a:lvl7pPr>
            <a:lvl8pPr marL="3198326" indent="0">
              <a:buNone/>
              <a:defRPr sz="2000"/>
            </a:lvl8pPr>
            <a:lvl9pPr marL="3655231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52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812" indent="0">
              <a:buNone/>
              <a:defRPr sz="1100"/>
            </a:lvl3pPr>
            <a:lvl4pPr marL="1370717" indent="0">
              <a:buNone/>
              <a:defRPr sz="900"/>
            </a:lvl4pPr>
            <a:lvl5pPr marL="1827632" indent="0">
              <a:buNone/>
              <a:defRPr sz="900"/>
            </a:lvl5pPr>
            <a:lvl6pPr marL="2284525" indent="0">
              <a:buNone/>
              <a:defRPr sz="900"/>
            </a:lvl6pPr>
            <a:lvl7pPr marL="2741417" indent="0">
              <a:buNone/>
              <a:defRPr sz="900"/>
            </a:lvl7pPr>
            <a:lvl8pPr marL="3198326" indent="0">
              <a:buNone/>
              <a:defRPr sz="900"/>
            </a:lvl8pPr>
            <a:lvl9pPr marL="365523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115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40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26" y="205986"/>
            <a:ext cx="2057401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32" y="205986"/>
            <a:ext cx="6019799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506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517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3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493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1A5708D1-482F-4D3F-9D9D-AB3E65B82771}" type="datetimeFigureOut">
              <a:rPr lang="en-US"/>
              <a:pPr>
                <a:defRPr/>
              </a:pPr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493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493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DDADB2D1-75E5-43DE-BC76-0A7506FB7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76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640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365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071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708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47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874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553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493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637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06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90"/>
            <a:ext cx="6517482" cy="188191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83"/>
            <a:ext cx="6517482" cy="1028699"/>
          </a:xfrm>
        </p:spPr>
        <p:txBody>
          <a:bodyPr/>
          <a:lstStyle>
            <a:lvl1pPr marL="0" indent="0" algn="ctr">
              <a:buNone/>
              <a:defRPr sz="1700">
                <a:solidFill>
                  <a:schemeClr val="bg1">
                    <a:lumMod val="50000"/>
                  </a:schemeClr>
                </a:solidFill>
              </a:defRPr>
            </a:lvl1pPr>
            <a:lvl2pPr marL="342623" indent="0" algn="ctr">
              <a:buNone/>
              <a:defRPr sz="1500"/>
            </a:lvl2pPr>
            <a:lvl3pPr marL="685273" indent="0" algn="ctr">
              <a:buNone/>
              <a:defRPr sz="1400"/>
            </a:lvl3pPr>
            <a:lvl4pPr marL="1027910" indent="0" algn="ctr">
              <a:buNone/>
              <a:defRPr sz="1200"/>
            </a:lvl4pPr>
            <a:lvl5pPr marL="1370546" indent="0" algn="ctr">
              <a:buNone/>
              <a:defRPr sz="1200"/>
            </a:lvl5pPr>
            <a:lvl6pPr marL="1713197" indent="0" algn="ctr">
              <a:buNone/>
              <a:defRPr sz="1200"/>
            </a:lvl6pPr>
            <a:lvl7pPr marL="2055818" indent="0" algn="ctr">
              <a:buNone/>
              <a:defRPr sz="1200"/>
            </a:lvl7pPr>
            <a:lvl8pPr marL="2398440" indent="0" algn="ctr">
              <a:buNone/>
              <a:defRPr sz="1200"/>
            </a:lvl8pPr>
            <a:lvl9pPr marL="2741063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98CCB-3801-4C2F-8063-25864DA212DA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680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439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404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137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391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631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091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788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908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399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07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3"/>
            <a:ext cx="7772870" cy="256808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96BBB-A953-4DB7-96D8-45C151E7F1E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F10E-9EB4-4417-93D1-C04EA25AF72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442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7"/>
            <a:ext cx="2183130" cy="280982"/>
          </a:xfrm>
        </p:spPr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6"/>
            <a:ext cx="4800600" cy="273844"/>
          </a:xfrm>
        </p:spPr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1"/>
            <a:ext cx="2057400" cy="273844"/>
          </a:xfrm>
        </p:spPr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032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28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75" y="565174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2" y="285775"/>
            <a:ext cx="5243619" cy="273049"/>
          </a:xfrm>
        </p:spPr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41" y="285750"/>
            <a:ext cx="482811" cy="273844"/>
          </a:xfrm>
        </p:spPr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077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762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31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9" y="2349502"/>
            <a:ext cx="3983831" cy="23145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2"/>
            <a:ext cx="4000500" cy="23145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903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669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718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18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274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104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61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4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4"/>
            <a:ext cx="7763814" cy="2052614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126"/>
            <a:ext cx="7763814" cy="1026137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6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9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4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1CF8B-5C1A-4126-9900-943CCBA45133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750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2" y="284958"/>
            <a:ext cx="5243619" cy="273844"/>
          </a:xfrm>
        </p:spPr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41" y="285750"/>
            <a:ext cx="482811" cy="273844"/>
          </a:xfrm>
        </p:spPr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273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73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921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2" y="284958"/>
            <a:ext cx="5243619" cy="273844"/>
          </a:xfrm>
        </p:spPr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41" y="285750"/>
            <a:ext cx="482811" cy="273844"/>
          </a:xfrm>
        </p:spPr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44" tIns="34289" rIns="68544" bIns="3428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686"/>
            <a:r>
              <a:rPr lang="en-US" sz="6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44" tIns="34289" rIns="68544" bIns="3428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686"/>
            <a:r>
              <a:rPr lang="en-US" sz="6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2951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3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7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2" y="284163"/>
            <a:ext cx="5243619" cy="273844"/>
          </a:xfrm>
        </p:spPr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41" y="285750"/>
            <a:ext cx="482811" cy="273844"/>
          </a:xfrm>
        </p:spPr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0304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25" y="571501"/>
            <a:ext cx="6457949" cy="9779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5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1023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2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73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5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930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25" y="571500"/>
            <a:ext cx="6457949" cy="9715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87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87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87" y="3655347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722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723" y="3655347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415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45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890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325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74" y="558800"/>
            <a:ext cx="6153151" cy="29273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8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2" y="285750"/>
            <a:ext cx="5243619" cy="273844"/>
          </a:xfrm>
        </p:spPr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41" y="285750"/>
            <a:ext cx="482811" cy="273844"/>
          </a:xfrm>
        </p:spPr>
        <p:txBody>
          <a:bodyPr/>
          <a:lstStyle/>
          <a:p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125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5" name="Rectangle 7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5" name="Rectangle 7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Oval 8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3" name="Oval 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8754082" y="6012470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9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1" name="Oval 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 Box 16"/>
              <p:cNvSpPr txBox="1">
                <a:spLocks noChangeArrowheads="1"/>
              </p:cNvSpPr>
              <p:nvPr/>
            </p:nvSpPr>
            <p:spPr bwMode="auto">
              <a:xfrm>
                <a:off x="9021904" y="2089292"/>
                <a:ext cx="1993616" cy="199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0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19" name="Oval 1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 Box 19"/>
              <p:cNvSpPr txBox="1">
                <a:spLocks noChangeArrowheads="1"/>
              </p:cNvSpPr>
              <p:nvPr/>
            </p:nvSpPr>
            <p:spPr bwMode="auto">
              <a:xfrm>
                <a:off x="8233756" y="235931"/>
                <a:ext cx="1131512" cy="113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1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17" name="Oval 11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22"/>
              <p:cNvSpPr txBox="1">
                <a:spLocks noChangeArrowheads="1"/>
              </p:cNvSpPr>
              <p:nvPr/>
            </p:nvSpPr>
            <p:spPr bwMode="auto">
              <a:xfrm>
                <a:off x="345936" y="3241536"/>
                <a:ext cx="1670328" cy="167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2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5" name="Oval 12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 Box 25"/>
              <p:cNvSpPr txBox="1">
                <a:spLocks noChangeArrowheads="1"/>
              </p:cNvSpPr>
              <p:nvPr/>
            </p:nvSpPr>
            <p:spPr bwMode="auto">
              <a:xfrm>
                <a:off x="613758" y="3280758"/>
                <a:ext cx="2963484" cy="296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3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3" name="Oval 13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 Box 28"/>
              <p:cNvSpPr txBox="1">
                <a:spLocks noChangeArrowheads="1"/>
              </p:cNvSpPr>
              <p:nvPr/>
            </p:nvSpPr>
            <p:spPr bwMode="auto">
              <a:xfrm>
                <a:off x="8754082" y="6010309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378220357 w 15356"/>
                <a:gd name="T13" fmla="*/ 2147483646 h 8638"/>
                <a:gd name="T14" fmla="*/ 378220357 w 15356"/>
                <a:gd name="T15" fmla="*/ 372983152 h 8638"/>
                <a:gd name="T16" fmla="*/ 2147483646 w 15356"/>
                <a:gd name="T17" fmla="*/ 372983152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7" name="Rectangle 16">
            <a:extLst>
              <a:ext uri="{FF2B5EF4-FFF2-40B4-BE49-F238E27FC236}">
                <a16:creationId xmlns:a16="http://schemas.microsoft.com/office/drawing/2014/main" id="{B59A49AB-4AFD-6949-8234-5ED1E84B2FFD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574800"/>
            <a:ext cx="6619244" cy="2008236"/>
          </a:xfrm>
        </p:spPr>
        <p:txBody>
          <a:bodyPr anchor="b"/>
          <a:lstStyle>
            <a:lvl1pPr>
              <a:defRPr sz="4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3583037"/>
            <a:ext cx="6619244" cy="646065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F40C7EFD-2C88-454B-896E-C3A1933445D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 rot="5400000">
            <a:off x="7631906" y="1344216"/>
            <a:ext cx="742950" cy="228600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FD5E0933-277F-464F-A04D-2C5FD9590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722864" y="2419946"/>
            <a:ext cx="2894409" cy="228600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0E3876E5-51AD-DE4E-8338-D0E23A04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2875" y="219099"/>
            <a:ext cx="628650" cy="576263"/>
          </a:xfrm>
        </p:spPr>
        <p:txBody>
          <a:bodyPr/>
          <a:lstStyle>
            <a:lvl1pPr>
              <a:defRPr/>
            </a:lvl1pPr>
          </a:lstStyle>
          <a:p>
            <a:fld id="{DAD408B6-EA70-4FF8-BAE4-7D438269113E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506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66217" y="710940"/>
            <a:ext cx="6571060" cy="54636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770169A-6560-254E-BC1B-10D1540EB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6147D8-4B17-7141-A29E-7EA56820DC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0D0E3-2205-374B-9042-C88E4893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01580-656B-437F-AEA9-37D41E562AA6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456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5" name="Rectangle 10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8" name="Rectangle 10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Oval 11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6" name="Oval 1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Box 13"/>
              <p:cNvSpPr txBox="1">
                <a:spLocks noChangeArrowheads="1"/>
              </p:cNvSpPr>
              <p:nvPr/>
            </p:nvSpPr>
            <p:spPr bwMode="auto">
              <a:xfrm>
                <a:off x="8754082" y="6012470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2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4" name="Oval 1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 Box 16"/>
              <p:cNvSpPr txBox="1">
                <a:spLocks noChangeArrowheads="1"/>
              </p:cNvSpPr>
              <p:nvPr/>
            </p:nvSpPr>
            <p:spPr bwMode="auto">
              <a:xfrm>
                <a:off x="9021904" y="2089292"/>
                <a:ext cx="1993616" cy="199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3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2" name="Oval 1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 Box 19"/>
              <p:cNvSpPr txBox="1">
                <a:spLocks noChangeArrowheads="1"/>
              </p:cNvSpPr>
              <p:nvPr/>
            </p:nvSpPr>
            <p:spPr bwMode="auto">
              <a:xfrm>
                <a:off x="8233756" y="235931"/>
                <a:ext cx="1131512" cy="113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5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0" name="Oval 15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 Box 22"/>
              <p:cNvSpPr txBox="1">
                <a:spLocks noChangeArrowheads="1"/>
              </p:cNvSpPr>
              <p:nvPr/>
            </p:nvSpPr>
            <p:spPr bwMode="auto">
              <a:xfrm>
                <a:off x="345936" y="3241536"/>
                <a:ext cx="1670328" cy="167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6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8" name="Oval 16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 Box 25"/>
              <p:cNvSpPr txBox="1">
                <a:spLocks noChangeArrowheads="1"/>
              </p:cNvSpPr>
              <p:nvPr/>
            </p:nvSpPr>
            <p:spPr bwMode="auto">
              <a:xfrm>
                <a:off x="613758" y="3280758"/>
                <a:ext cx="2963484" cy="296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7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6" name="Oval 17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auto">
              <a:xfrm>
                <a:off x="8754082" y="6010309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E0CBDFDE-3C00-1944-8AE9-79C93DF4E65B}"/>
                </a:ext>
              </a:extLst>
            </p:cNvPr>
            <p:cNvSpPr/>
            <p:nvPr/>
          </p:nvSpPr>
          <p:spPr>
            <a:xfrm>
              <a:off x="7289800" y="401638"/>
              <a:ext cx="44783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400000">
              <a:off x="3787244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196001635 h 8000"/>
                <a:gd name="T4" fmla="*/ 2147483646 w 10000"/>
                <a:gd name="T5" fmla="*/ 196739472 h 8000"/>
                <a:gd name="T6" fmla="*/ 2147483646 w 10000"/>
                <a:gd name="T7" fmla="*/ 172188 h 8000"/>
                <a:gd name="T8" fmla="*/ 2147483646 w 10000"/>
                <a:gd name="T9" fmla="*/ 172188 h 8000"/>
                <a:gd name="T10" fmla="*/ 2147483646 w 10000"/>
                <a:gd name="T11" fmla="*/ 3836438 h 8000"/>
                <a:gd name="T12" fmla="*/ 2147483646 w 10000"/>
                <a:gd name="T13" fmla="*/ 7328501 h 8000"/>
                <a:gd name="T14" fmla="*/ 2147483646 w 10000"/>
                <a:gd name="T15" fmla="*/ 10746857 h 8000"/>
                <a:gd name="T16" fmla="*/ 2147483646 w 10000"/>
                <a:gd name="T17" fmla="*/ 13673428 h 8000"/>
                <a:gd name="T18" fmla="*/ 2147483646 w 10000"/>
                <a:gd name="T19" fmla="*/ 16624462 h 8000"/>
                <a:gd name="T20" fmla="*/ 2147483646 w 10000"/>
                <a:gd name="T21" fmla="*/ 19378844 h 8000"/>
                <a:gd name="T22" fmla="*/ 2147483646 w 10000"/>
                <a:gd name="T23" fmla="*/ 21739765 h 8000"/>
                <a:gd name="T24" fmla="*/ 2147483646 w 10000"/>
                <a:gd name="T25" fmla="*/ 23977583 h 8000"/>
                <a:gd name="T26" fmla="*/ 2147483646 w 10000"/>
                <a:gd name="T27" fmla="*/ 26018749 h 8000"/>
                <a:gd name="T28" fmla="*/ 2147483646 w 10000"/>
                <a:gd name="T29" fmla="*/ 27789401 h 8000"/>
                <a:gd name="T30" fmla="*/ 2147483646 w 10000"/>
                <a:gd name="T31" fmla="*/ 29560052 h 8000"/>
                <a:gd name="T32" fmla="*/ 2147483646 w 10000"/>
                <a:gd name="T33" fmla="*/ 31035726 h 8000"/>
                <a:gd name="T34" fmla="*/ 2147483646 w 10000"/>
                <a:gd name="T35" fmla="*/ 32191488 h 8000"/>
                <a:gd name="T36" fmla="*/ 2147483646 w 10000"/>
                <a:gd name="T37" fmla="*/ 33396491 h 8000"/>
                <a:gd name="T38" fmla="*/ 2147483646 w 10000"/>
                <a:gd name="T39" fmla="*/ 34404842 h 8000"/>
                <a:gd name="T40" fmla="*/ 2147483646 w 10000"/>
                <a:gd name="T41" fmla="*/ 35118058 h 8000"/>
                <a:gd name="T42" fmla="*/ 2147483646 w 10000"/>
                <a:gd name="T43" fmla="*/ 35732791 h 8000"/>
                <a:gd name="T44" fmla="*/ 2147483646 w 10000"/>
                <a:gd name="T45" fmla="*/ 36323061 h 8000"/>
                <a:gd name="T46" fmla="*/ 2109030222 w 10000"/>
                <a:gd name="T47" fmla="*/ 36593575 h 8000"/>
                <a:gd name="T48" fmla="*/ 2030972384 w 10000"/>
                <a:gd name="T49" fmla="*/ 36888710 h 8000"/>
                <a:gd name="T50" fmla="*/ 1954013894 w 10000"/>
                <a:gd name="T51" fmla="*/ 37036277 h 8000"/>
                <a:gd name="T52" fmla="*/ 1877788503 w 10000"/>
                <a:gd name="T53" fmla="*/ 36888710 h 8000"/>
                <a:gd name="T54" fmla="*/ 1802295606 w 10000"/>
                <a:gd name="T55" fmla="*/ 36888710 h 8000"/>
                <a:gd name="T56" fmla="*/ 1727535808 w 10000"/>
                <a:gd name="T57" fmla="*/ 36593575 h 8000"/>
                <a:gd name="T58" fmla="*/ 1654242209 w 10000"/>
                <a:gd name="T59" fmla="*/ 36150873 h 8000"/>
                <a:gd name="T60" fmla="*/ 1581681104 w 10000"/>
                <a:gd name="T61" fmla="*/ 35732791 h 8000"/>
                <a:gd name="T62" fmla="*/ 1510586199 w 10000"/>
                <a:gd name="T63" fmla="*/ 35265625 h 8000"/>
                <a:gd name="T64" fmla="*/ 1439857540 w 10000"/>
                <a:gd name="T65" fmla="*/ 34552409 h 8000"/>
                <a:gd name="T66" fmla="*/ 1370228227 w 10000"/>
                <a:gd name="T67" fmla="*/ 33789952 h 8000"/>
                <a:gd name="T68" fmla="*/ 1302065114 w 10000"/>
                <a:gd name="T69" fmla="*/ 33101356 h 8000"/>
                <a:gd name="T70" fmla="*/ 1169036926 w 10000"/>
                <a:gd name="T71" fmla="*/ 31158673 h 8000"/>
                <a:gd name="T72" fmla="*/ 1041505471 w 10000"/>
                <a:gd name="T73" fmla="*/ 29092886 h 8000"/>
                <a:gd name="T74" fmla="*/ 919104501 w 10000"/>
                <a:gd name="T75" fmla="*/ 26928774 h 8000"/>
                <a:gd name="T76" fmla="*/ 803300216 w 10000"/>
                <a:gd name="T77" fmla="*/ 24543232 h 8000"/>
                <a:gd name="T78" fmla="*/ 692627021 w 10000"/>
                <a:gd name="T79" fmla="*/ 22059364 h 8000"/>
                <a:gd name="T80" fmla="*/ 590015498 w 10000"/>
                <a:gd name="T81" fmla="*/ 19378844 h 8000"/>
                <a:gd name="T82" fmla="*/ 493633807 w 10000"/>
                <a:gd name="T83" fmla="*/ 16747408 h 8000"/>
                <a:gd name="T84" fmla="*/ 404948753 w 10000"/>
                <a:gd name="T85" fmla="*/ 14116130 h 8000"/>
                <a:gd name="T86" fmla="*/ 323592271 w 10000"/>
                <a:gd name="T87" fmla="*/ 11632262 h 8000"/>
                <a:gd name="T88" fmla="*/ 251398018 w 10000"/>
                <a:gd name="T89" fmla="*/ 9271340 h 8000"/>
                <a:gd name="T90" fmla="*/ 186166092 w 10000"/>
                <a:gd name="T91" fmla="*/ 7033366 h 8000"/>
                <a:gd name="T92" fmla="*/ 131195742 w 10000"/>
                <a:gd name="T93" fmla="*/ 5164388 h 8000"/>
                <a:gd name="T94" fmla="*/ 85020768 w 10000"/>
                <a:gd name="T95" fmla="*/ 3393736 h 8000"/>
                <a:gd name="T96" fmla="*/ 21621893 w 10000"/>
                <a:gd name="T97" fmla="*/ 8607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677511">
              <a:off x="4698352" y="1826078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378220357 w 15356"/>
                <a:gd name="T13" fmla="*/ 2147483646 h 8638"/>
                <a:gd name="T14" fmla="*/ 378220357 w 15356"/>
                <a:gd name="T15" fmla="*/ 372983152 h 8638"/>
                <a:gd name="T16" fmla="*/ 2147483646 w 15356"/>
                <a:gd name="T17" fmla="*/ 372983152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14">
            <a:extLst>
              <a:ext uri="{FF2B5EF4-FFF2-40B4-BE49-F238E27FC236}">
                <a16:creationId xmlns:a16="http://schemas.microsoft.com/office/drawing/2014/main" id="{DA7FA265-52F8-C44C-8D53-CE6B3BBDBA1E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42" y="2008251"/>
            <a:ext cx="3263267" cy="1712867"/>
          </a:xfrm>
        </p:spPr>
        <p:txBody>
          <a:bodyPr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94" y="2008233"/>
            <a:ext cx="2818159" cy="1712868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27C3C852-9983-7B44-8D04-856CDDA83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047335DC-8138-B948-8F23-2424240E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6989C76A-5891-ED47-B3BF-65A6BCE2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23667-EBC9-4E8C-ACC7-E388605DA7A8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15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463921"/>
            <a:ext cx="7773338" cy="119713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3"/>
            <a:ext cx="3829520" cy="256808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3"/>
            <a:ext cx="3829050" cy="256808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35982-4887-48DC-B8BF-899FB19356F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1D250-AF99-466C-8C6C-8C7B56ED88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3834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526" y="1952625"/>
            <a:ext cx="3621558" cy="256222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58" y="1952649"/>
            <a:ext cx="3618869" cy="2533279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0169A-6560-254E-BC1B-10D1540EB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56147D8-4B17-7141-A29E-7EA56820DC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D0D0E3-2205-374B-9042-C88E4893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E5E82-3A0C-4875-B8B7-714DF6BC54BB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504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29" y="1977071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29" y="2409245"/>
            <a:ext cx="3618869" cy="210560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3" y="1952649"/>
            <a:ext cx="3618870" cy="4566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59" y="2409247"/>
            <a:ext cx="3618869" cy="210560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70169A-6560-254E-BC1B-10D1540EB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6147D8-4B17-7141-A29E-7EA56820DC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D0D0E3-2205-374B-9042-C88E4893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9FB01-1B7D-4333-AA90-57F920CAB206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522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70169A-6560-254E-BC1B-10D1540EB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7D8-4B17-7141-A29E-7EA56820DC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D0D0E3-2205-374B-9042-C88E4893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DA181-9032-483F-9F21-137E0936404B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167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74C9F31-60F9-3B45-BF75-FDD0EAD1A3F7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B9978DA4-AB81-3745-808B-0054E81E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C911922-4DC9-4840-AC2C-DD2FEE60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BF0E031-6557-7342-9846-A30DBFA9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12794-75A5-4364-ACE1-8107F63F6EEF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4002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6" name="Rectangle 11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9" name="Rectangle 11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2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7" name="Oval 1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 Box 13"/>
              <p:cNvSpPr txBox="1">
                <a:spLocks noChangeArrowheads="1"/>
              </p:cNvSpPr>
              <p:nvPr/>
            </p:nvSpPr>
            <p:spPr bwMode="auto">
              <a:xfrm>
                <a:off x="8754082" y="6012470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3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5" name="Oval 1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 Box 16"/>
              <p:cNvSpPr txBox="1">
                <a:spLocks noChangeArrowheads="1"/>
              </p:cNvSpPr>
              <p:nvPr/>
            </p:nvSpPr>
            <p:spPr bwMode="auto">
              <a:xfrm>
                <a:off x="9021904" y="2089292"/>
                <a:ext cx="1993616" cy="199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5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3" name="Oval 15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 Box 19"/>
              <p:cNvSpPr txBox="1">
                <a:spLocks noChangeArrowheads="1"/>
              </p:cNvSpPr>
              <p:nvPr/>
            </p:nvSpPr>
            <p:spPr bwMode="auto">
              <a:xfrm>
                <a:off x="8233756" y="235931"/>
                <a:ext cx="1131512" cy="113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6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1" name="Oval 16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 Box 22"/>
              <p:cNvSpPr txBox="1">
                <a:spLocks noChangeArrowheads="1"/>
              </p:cNvSpPr>
              <p:nvPr/>
            </p:nvSpPr>
            <p:spPr bwMode="auto">
              <a:xfrm>
                <a:off x="345936" y="3241536"/>
                <a:ext cx="1670328" cy="167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7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9" name="Oval 17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auto">
              <a:xfrm>
                <a:off x="613758" y="3280758"/>
                <a:ext cx="2963484" cy="296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Oval 18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7" name="Oval 18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28"/>
              <p:cNvSpPr txBox="1">
                <a:spLocks noChangeArrowheads="1"/>
              </p:cNvSpPr>
              <p:nvPr/>
            </p:nvSpPr>
            <p:spPr bwMode="auto">
              <a:xfrm>
                <a:off x="8754082" y="6010309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Freeform 5"/>
            <p:cNvSpPr>
              <a:spLocks/>
            </p:cNvSpPr>
            <p:nvPr/>
          </p:nvSpPr>
          <p:spPr bwMode="gray">
            <a:xfrm rot="-5400000">
              <a:off x="2229377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196001635 h 8000"/>
                <a:gd name="T4" fmla="*/ 2147483646 w 10000"/>
                <a:gd name="T5" fmla="*/ 196739472 h 8000"/>
                <a:gd name="T6" fmla="*/ 2147483646 w 10000"/>
                <a:gd name="T7" fmla="*/ 172188 h 8000"/>
                <a:gd name="T8" fmla="*/ 2147483646 w 10000"/>
                <a:gd name="T9" fmla="*/ 172188 h 8000"/>
                <a:gd name="T10" fmla="*/ 2147483646 w 10000"/>
                <a:gd name="T11" fmla="*/ 3836438 h 8000"/>
                <a:gd name="T12" fmla="*/ 2147483646 w 10000"/>
                <a:gd name="T13" fmla="*/ 7328501 h 8000"/>
                <a:gd name="T14" fmla="*/ 2147483646 w 10000"/>
                <a:gd name="T15" fmla="*/ 10746857 h 8000"/>
                <a:gd name="T16" fmla="*/ 2147483646 w 10000"/>
                <a:gd name="T17" fmla="*/ 13673428 h 8000"/>
                <a:gd name="T18" fmla="*/ 2147483646 w 10000"/>
                <a:gd name="T19" fmla="*/ 16624462 h 8000"/>
                <a:gd name="T20" fmla="*/ 2147483646 w 10000"/>
                <a:gd name="T21" fmla="*/ 19378844 h 8000"/>
                <a:gd name="T22" fmla="*/ 2147483646 w 10000"/>
                <a:gd name="T23" fmla="*/ 21739765 h 8000"/>
                <a:gd name="T24" fmla="*/ 2147483646 w 10000"/>
                <a:gd name="T25" fmla="*/ 23977583 h 8000"/>
                <a:gd name="T26" fmla="*/ 2147483646 w 10000"/>
                <a:gd name="T27" fmla="*/ 26018749 h 8000"/>
                <a:gd name="T28" fmla="*/ 2147483646 w 10000"/>
                <a:gd name="T29" fmla="*/ 27789401 h 8000"/>
                <a:gd name="T30" fmla="*/ 2147483646 w 10000"/>
                <a:gd name="T31" fmla="*/ 29560052 h 8000"/>
                <a:gd name="T32" fmla="*/ 2147483646 w 10000"/>
                <a:gd name="T33" fmla="*/ 31035726 h 8000"/>
                <a:gd name="T34" fmla="*/ 2147483646 w 10000"/>
                <a:gd name="T35" fmla="*/ 32191488 h 8000"/>
                <a:gd name="T36" fmla="*/ 2147483646 w 10000"/>
                <a:gd name="T37" fmla="*/ 33396491 h 8000"/>
                <a:gd name="T38" fmla="*/ 2147483646 w 10000"/>
                <a:gd name="T39" fmla="*/ 34404842 h 8000"/>
                <a:gd name="T40" fmla="*/ 2147483646 w 10000"/>
                <a:gd name="T41" fmla="*/ 35118058 h 8000"/>
                <a:gd name="T42" fmla="*/ 2147483646 w 10000"/>
                <a:gd name="T43" fmla="*/ 35732791 h 8000"/>
                <a:gd name="T44" fmla="*/ 2147483646 w 10000"/>
                <a:gd name="T45" fmla="*/ 36323061 h 8000"/>
                <a:gd name="T46" fmla="*/ 2109030222 w 10000"/>
                <a:gd name="T47" fmla="*/ 36593575 h 8000"/>
                <a:gd name="T48" fmla="*/ 2030972384 w 10000"/>
                <a:gd name="T49" fmla="*/ 36888710 h 8000"/>
                <a:gd name="T50" fmla="*/ 1954013894 w 10000"/>
                <a:gd name="T51" fmla="*/ 37036277 h 8000"/>
                <a:gd name="T52" fmla="*/ 1877788503 w 10000"/>
                <a:gd name="T53" fmla="*/ 36888710 h 8000"/>
                <a:gd name="T54" fmla="*/ 1802295606 w 10000"/>
                <a:gd name="T55" fmla="*/ 36888710 h 8000"/>
                <a:gd name="T56" fmla="*/ 1727535808 w 10000"/>
                <a:gd name="T57" fmla="*/ 36593575 h 8000"/>
                <a:gd name="T58" fmla="*/ 1654242209 w 10000"/>
                <a:gd name="T59" fmla="*/ 36150873 h 8000"/>
                <a:gd name="T60" fmla="*/ 1581681104 w 10000"/>
                <a:gd name="T61" fmla="*/ 35732791 h 8000"/>
                <a:gd name="T62" fmla="*/ 1510586199 w 10000"/>
                <a:gd name="T63" fmla="*/ 35265625 h 8000"/>
                <a:gd name="T64" fmla="*/ 1439857540 w 10000"/>
                <a:gd name="T65" fmla="*/ 34552409 h 8000"/>
                <a:gd name="T66" fmla="*/ 1370228227 w 10000"/>
                <a:gd name="T67" fmla="*/ 33789952 h 8000"/>
                <a:gd name="T68" fmla="*/ 1302065114 w 10000"/>
                <a:gd name="T69" fmla="*/ 33101356 h 8000"/>
                <a:gd name="T70" fmla="*/ 1169036926 w 10000"/>
                <a:gd name="T71" fmla="*/ 31158673 h 8000"/>
                <a:gd name="T72" fmla="*/ 1041505471 w 10000"/>
                <a:gd name="T73" fmla="*/ 29092886 h 8000"/>
                <a:gd name="T74" fmla="*/ 919104501 w 10000"/>
                <a:gd name="T75" fmla="*/ 26928774 h 8000"/>
                <a:gd name="T76" fmla="*/ 803300216 w 10000"/>
                <a:gd name="T77" fmla="*/ 24543232 h 8000"/>
                <a:gd name="T78" fmla="*/ 692627021 w 10000"/>
                <a:gd name="T79" fmla="*/ 22059364 h 8000"/>
                <a:gd name="T80" fmla="*/ 590015498 w 10000"/>
                <a:gd name="T81" fmla="*/ 19378844 h 8000"/>
                <a:gd name="T82" fmla="*/ 493633807 w 10000"/>
                <a:gd name="T83" fmla="*/ 16747408 h 8000"/>
                <a:gd name="T84" fmla="*/ 404948753 w 10000"/>
                <a:gd name="T85" fmla="*/ 14116130 h 8000"/>
                <a:gd name="T86" fmla="*/ 323592271 w 10000"/>
                <a:gd name="T87" fmla="*/ 11632262 h 8000"/>
                <a:gd name="T88" fmla="*/ 251398018 w 10000"/>
                <a:gd name="T89" fmla="*/ 9271340 h 8000"/>
                <a:gd name="T90" fmla="*/ 186166092 w 10000"/>
                <a:gd name="T91" fmla="*/ 7033366 h 8000"/>
                <a:gd name="T92" fmla="*/ 131195742 w 10000"/>
                <a:gd name="T93" fmla="*/ 5164388 h 8000"/>
                <a:gd name="T94" fmla="*/ 85020768 w 10000"/>
                <a:gd name="T95" fmla="*/ 3393736 h 8000"/>
                <a:gd name="T96" fmla="*/ 21621893 w 10000"/>
                <a:gd name="T97" fmla="*/ 8607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677511">
              <a:off x="3140485" y="1826078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8426E7BA-8AD9-164F-9BB4-8937C4BF40A1}"/>
                </a:ext>
              </a:extLst>
            </p:cNvPr>
            <p:cNvSpPr/>
            <p:nvPr/>
          </p:nvSpPr>
          <p:spPr bwMode="gray">
            <a:xfrm>
              <a:off x="5713413" y="401638"/>
              <a:ext cx="60547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378220357 w 15356"/>
                <a:gd name="T13" fmla="*/ 2147483646 h 8638"/>
                <a:gd name="T14" fmla="*/ 378220357 w 15356"/>
                <a:gd name="T15" fmla="*/ 372983152 h 8638"/>
                <a:gd name="T16" fmla="*/ 2147483646 w 15356"/>
                <a:gd name="T17" fmla="*/ 372983152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14">
            <a:extLst>
              <a:ext uri="{FF2B5EF4-FFF2-40B4-BE49-F238E27FC236}">
                <a16:creationId xmlns:a16="http://schemas.microsoft.com/office/drawing/2014/main" id="{6D5EF07B-9989-A64D-A1C4-C4C22C8DA173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39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84" y="1085850"/>
            <a:ext cx="3892549" cy="3429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40" y="2346985"/>
            <a:ext cx="2094869" cy="2171699"/>
          </a:xfrm>
        </p:spPr>
        <p:txBody>
          <a:bodyPr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2" name="Date Placeholder 4">
            <a:extLst>
              <a:ext uri="{FF2B5EF4-FFF2-40B4-BE49-F238E27FC236}">
                <a16:creationId xmlns:a16="http://schemas.microsoft.com/office/drawing/2014/main" id="{8E957212-2C9C-0247-89EB-B2090F03F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5EFEC210-7CD6-8D4B-BC6E-67A01D74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FE978F6-B1D1-E840-8A08-0C839BCBE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AA423-941F-488F-BA68-BE577E6D2581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584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6" name="Rectangle 11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9" name="Rectangle 11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2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7" name="Oval 1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 Box 13"/>
              <p:cNvSpPr txBox="1">
                <a:spLocks noChangeArrowheads="1"/>
              </p:cNvSpPr>
              <p:nvPr/>
            </p:nvSpPr>
            <p:spPr bwMode="auto">
              <a:xfrm>
                <a:off x="8754082" y="6012470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3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5" name="Oval 1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 Box 16"/>
              <p:cNvSpPr txBox="1">
                <a:spLocks noChangeArrowheads="1"/>
              </p:cNvSpPr>
              <p:nvPr/>
            </p:nvSpPr>
            <p:spPr bwMode="auto">
              <a:xfrm>
                <a:off x="9021904" y="2089292"/>
                <a:ext cx="1993616" cy="199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5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3" name="Oval 15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 Box 19"/>
              <p:cNvSpPr txBox="1">
                <a:spLocks noChangeArrowheads="1"/>
              </p:cNvSpPr>
              <p:nvPr/>
            </p:nvSpPr>
            <p:spPr bwMode="auto">
              <a:xfrm>
                <a:off x="8233756" y="235931"/>
                <a:ext cx="1131512" cy="113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6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1" name="Oval 16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 Box 22"/>
              <p:cNvSpPr txBox="1">
                <a:spLocks noChangeArrowheads="1"/>
              </p:cNvSpPr>
              <p:nvPr/>
            </p:nvSpPr>
            <p:spPr bwMode="auto">
              <a:xfrm>
                <a:off x="345936" y="3241536"/>
                <a:ext cx="1670328" cy="167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7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9" name="Oval 17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auto">
              <a:xfrm>
                <a:off x="613758" y="3280758"/>
                <a:ext cx="2963484" cy="296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Oval 18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7" name="Oval 18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28"/>
              <p:cNvSpPr txBox="1">
                <a:spLocks noChangeArrowheads="1"/>
              </p:cNvSpPr>
              <p:nvPr/>
            </p:nvSpPr>
            <p:spPr bwMode="auto">
              <a:xfrm>
                <a:off x="8754082" y="6010309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4203594" y="1826078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400000">
              <a:off x="32954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196001635 h 8000"/>
                <a:gd name="T4" fmla="*/ 2147483646 w 10000"/>
                <a:gd name="T5" fmla="*/ 196739472 h 8000"/>
                <a:gd name="T6" fmla="*/ 2147483646 w 10000"/>
                <a:gd name="T7" fmla="*/ 172188 h 8000"/>
                <a:gd name="T8" fmla="*/ 2147483646 w 10000"/>
                <a:gd name="T9" fmla="*/ 172188 h 8000"/>
                <a:gd name="T10" fmla="*/ 2147483646 w 10000"/>
                <a:gd name="T11" fmla="*/ 3836438 h 8000"/>
                <a:gd name="T12" fmla="*/ 2147483646 w 10000"/>
                <a:gd name="T13" fmla="*/ 7328501 h 8000"/>
                <a:gd name="T14" fmla="*/ 2147483646 w 10000"/>
                <a:gd name="T15" fmla="*/ 10746857 h 8000"/>
                <a:gd name="T16" fmla="*/ 2147483646 w 10000"/>
                <a:gd name="T17" fmla="*/ 13673428 h 8000"/>
                <a:gd name="T18" fmla="*/ 2147483646 w 10000"/>
                <a:gd name="T19" fmla="*/ 16624462 h 8000"/>
                <a:gd name="T20" fmla="*/ 2147483646 w 10000"/>
                <a:gd name="T21" fmla="*/ 19378844 h 8000"/>
                <a:gd name="T22" fmla="*/ 2147483646 w 10000"/>
                <a:gd name="T23" fmla="*/ 21739765 h 8000"/>
                <a:gd name="T24" fmla="*/ 2147483646 w 10000"/>
                <a:gd name="T25" fmla="*/ 23977583 h 8000"/>
                <a:gd name="T26" fmla="*/ 2147483646 w 10000"/>
                <a:gd name="T27" fmla="*/ 26018749 h 8000"/>
                <a:gd name="T28" fmla="*/ 2147483646 w 10000"/>
                <a:gd name="T29" fmla="*/ 27789401 h 8000"/>
                <a:gd name="T30" fmla="*/ 2147483646 w 10000"/>
                <a:gd name="T31" fmla="*/ 29560052 h 8000"/>
                <a:gd name="T32" fmla="*/ 2147483646 w 10000"/>
                <a:gd name="T33" fmla="*/ 31035726 h 8000"/>
                <a:gd name="T34" fmla="*/ 2147483646 w 10000"/>
                <a:gd name="T35" fmla="*/ 32191488 h 8000"/>
                <a:gd name="T36" fmla="*/ 2147483646 w 10000"/>
                <a:gd name="T37" fmla="*/ 33396491 h 8000"/>
                <a:gd name="T38" fmla="*/ 2147483646 w 10000"/>
                <a:gd name="T39" fmla="*/ 34404842 h 8000"/>
                <a:gd name="T40" fmla="*/ 2147483646 w 10000"/>
                <a:gd name="T41" fmla="*/ 35118058 h 8000"/>
                <a:gd name="T42" fmla="*/ 2147483646 w 10000"/>
                <a:gd name="T43" fmla="*/ 35732791 h 8000"/>
                <a:gd name="T44" fmla="*/ 2147483646 w 10000"/>
                <a:gd name="T45" fmla="*/ 36323061 h 8000"/>
                <a:gd name="T46" fmla="*/ 2109030222 w 10000"/>
                <a:gd name="T47" fmla="*/ 36593575 h 8000"/>
                <a:gd name="T48" fmla="*/ 2030972384 w 10000"/>
                <a:gd name="T49" fmla="*/ 36888710 h 8000"/>
                <a:gd name="T50" fmla="*/ 1954013894 w 10000"/>
                <a:gd name="T51" fmla="*/ 37036277 h 8000"/>
                <a:gd name="T52" fmla="*/ 1877788503 w 10000"/>
                <a:gd name="T53" fmla="*/ 36888710 h 8000"/>
                <a:gd name="T54" fmla="*/ 1802295606 w 10000"/>
                <a:gd name="T55" fmla="*/ 36888710 h 8000"/>
                <a:gd name="T56" fmla="*/ 1727535808 w 10000"/>
                <a:gd name="T57" fmla="*/ 36593575 h 8000"/>
                <a:gd name="T58" fmla="*/ 1654242209 w 10000"/>
                <a:gd name="T59" fmla="*/ 36150873 h 8000"/>
                <a:gd name="T60" fmla="*/ 1581681104 w 10000"/>
                <a:gd name="T61" fmla="*/ 35732791 h 8000"/>
                <a:gd name="T62" fmla="*/ 1510586199 w 10000"/>
                <a:gd name="T63" fmla="*/ 35265625 h 8000"/>
                <a:gd name="T64" fmla="*/ 1439857540 w 10000"/>
                <a:gd name="T65" fmla="*/ 34552409 h 8000"/>
                <a:gd name="T66" fmla="*/ 1370228227 w 10000"/>
                <a:gd name="T67" fmla="*/ 33789952 h 8000"/>
                <a:gd name="T68" fmla="*/ 1302065114 w 10000"/>
                <a:gd name="T69" fmla="*/ 33101356 h 8000"/>
                <a:gd name="T70" fmla="*/ 1169036926 w 10000"/>
                <a:gd name="T71" fmla="*/ 31158673 h 8000"/>
                <a:gd name="T72" fmla="*/ 1041505471 w 10000"/>
                <a:gd name="T73" fmla="*/ 29092886 h 8000"/>
                <a:gd name="T74" fmla="*/ 919104501 w 10000"/>
                <a:gd name="T75" fmla="*/ 26928774 h 8000"/>
                <a:gd name="T76" fmla="*/ 803300216 w 10000"/>
                <a:gd name="T77" fmla="*/ 24543232 h 8000"/>
                <a:gd name="T78" fmla="*/ 692627021 w 10000"/>
                <a:gd name="T79" fmla="*/ 22059364 h 8000"/>
                <a:gd name="T80" fmla="*/ 590015498 w 10000"/>
                <a:gd name="T81" fmla="*/ 19378844 h 8000"/>
                <a:gd name="T82" fmla="*/ 493633807 w 10000"/>
                <a:gd name="T83" fmla="*/ 16747408 h 8000"/>
                <a:gd name="T84" fmla="*/ 404948753 w 10000"/>
                <a:gd name="T85" fmla="*/ 14116130 h 8000"/>
                <a:gd name="T86" fmla="*/ 323592271 w 10000"/>
                <a:gd name="T87" fmla="*/ 11632262 h 8000"/>
                <a:gd name="T88" fmla="*/ 251398018 w 10000"/>
                <a:gd name="T89" fmla="*/ 9271340 h 8000"/>
                <a:gd name="T90" fmla="*/ 186166092 w 10000"/>
                <a:gd name="T91" fmla="*/ 7033366 h 8000"/>
                <a:gd name="T92" fmla="*/ 131195742 w 10000"/>
                <a:gd name="T93" fmla="*/ 5164388 h 8000"/>
                <a:gd name="T94" fmla="*/ 85020768 w 10000"/>
                <a:gd name="T95" fmla="*/ 3393736 h 8000"/>
                <a:gd name="T96" fmla="*/ 21621893 w 10000"/>
                <a:gd name="T97" fmla="*/ 8607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66F42FE4-C089-AA4B-8E9E-168806BC937C}"/>
                </a:ext>
              </a:extLst>
            </p:cNvPr>
            <p:cNvSpPr/>
            <p:nvPr/>
          </p:nvSpPr>
          <p:spPr bwMode="gray">
            <a:xfrm>
              <a:off x="6172200" y="401638"/>
              <a:ext cx="55959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378220357 w 15356"/>
                <a:gd name="T13" fmla="*/ 2147483646 h 8638"/>
                <a:gd name="T14" fmla="*/ 378220357 w 15356"/>
                <a:gd name="T15" fmla="*/ 372983152 h 8638"/>
                <a:gd name="T16" fmla="*/ 2147483646 w 15356"/>
                <a:gd name="T17" fmla="*/ 372983152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14">
            <a:extLst>
              <a:ext uri="{FF2B5EF4-FFF2-40B4-BE49-F238E27FC236}">
                <a16:creationId xmlns:a16="http://schemas.microsoft.com/office/drawing/2014/main" id="{5B73E7BF-3513-0C45-AC84-475CC6EE5311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2" y="1270001"/>
            <a:ext cx="2895194" cy="1301751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4" y="857250"/>
            <a:ext cx="242039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2" name="Date Placeholder 4">
            <a:extLst>
              <a:ext uri="{FF2B5EF4-FFF2-40B4-BE49-F238E27FC236}">
                <a16:creationId xmlns:a16="http://schemas.microsoft.com/office/drawing/2014/main" id="{1196A0B5-CBE5-9A43-B33E-0D75FDA39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6EDF58C9-2EE2-814D-AF01-71E9E3CD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1CD728C2-3D33-4841-8EE3-4B2670FE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2C29A-D404-4D76-BA1B-FD46FAC0C60E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138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6" name="Rectangle 10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8" name="Rectangle 10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1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6" name="Oval 1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8754082" y="6012470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3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4" name="Oval 1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9021904" y="2089292"/>
                <a:ext cx="1993616" cy="199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4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2" name="Oval 14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 Box 21"/>
              <p:cNvSpPr txBox="1">
                <a:spLocks noChangeArrowheads="1"/>
              </p:cNvSpPr>
              <p:nvPr/>
            </p:nvSpPr>
            <p:spPr bwMode="auto">
              <a:xfrm>
                <a:off x="8233756" y="235931"/>
                <a:ext cx="1131512" cy="113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5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0" name="Oval 15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 Box 24"/>
              <p:cNvSpPr txBox="1">
                <a:spLocks noChangeArrowheads="1"/>
              </p:cNvSpPr>
              <p:nvPr/>
            </p:nvSpPr>
            <p:spPr bwMode="auto">
              <a:xfrm>
                <a:off x="345936" y="3241536"/>
                <a:ext cx="1670328" cy="167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6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8" name="Oval 16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 Box 27"/>
              <p:cNvSpPr txBox="1">
                <a:spLocks noChangeArrowheads="1"/>
              </p:cNvSpPr>
              <p:nvPr/>
            </p:nvSpPr>
            <p:spPr bwMode="auto">
              <a:xfrm>
                <a:off x="613758" y="3280758"/>
                <a:ext cx="2963484" cy="296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Oval 17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6" name="Oval 17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 Box 30"/>
              <p:cNvSpPr txBox="1">
                <a:spLocks noChangeArrowheads="1"/>
              </p:cNvSpPr>
              <p:nvPr/>
            </p:nvSpPr>
            <p:spPr bwMode="auto">
              <a:xfrm>
                <a:off x="8754082" y="6010309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Freeform 5"/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6 h 2856"/>
                <a:gd name="T4" fmla="*/ 2147483646 w 7104"/>
                <a:gd name="T5" fmla="*/ 2147483646 h 2856"/>
                <a:gd name="T6" fmla="*/ 2147483646 w 7104"/>
                <a:gd name="T7" fmla="*/ 2520950 h 2856"/>
                <a:gd name="T8" fmla="*/ 2147483646 w 7104"/>
                <a:gd name="T9" fmla="*/ 2520950 h 2856"/>
                <a:gd name="T10" fmla="*/ 2147483646 w 7104"/>
                <a:gd name="T11" fmla="*/ 65524063 h 2856"/>
                <a:gd name="T12" fmla="*/ 2147483646 w 7104"/>
                <a:gd name="T13" fmla="*/ 126007813 h 2856"/>
                <a:gd name="T14" fmla="*/ 2147483646 w 7104"/>
                <a:gd name="T15" fmla="*/ 183972200 h 2856"/>
                <a:gd name="T16" fmla="*/ 2147483646 w 7104"/>
                <a:gd name="T17" fmla="*/ 234375325 h 2856"/>
                <a:gd name="T18" fmla="*/ 2147483646 w 7104"/>
                <a:gd name="T19" fmla="*/ 284778450 h 2856"/>
                <a:gd name="T20" fmla="*/ 2147483646 w 7104"/>
                <a:gd name="T21" fmla="*/ 332660625 h 2856"/>
                <a:gd name="T22" fmla="*/ 2147483646 w 7104"/>
                <a:gd name="T23" fmla="*/ 372983125 h 2856"/>
                <a:gd name="T24" fmla="*/ 2147483646 w 7104"/>
                <a:gd name="T25" fmla="*/ 410786263 h 2856"/>
                <a:gd name="T26" fmla="*/ 2147483646 w 7104"/>
                <a:gd name="T27" fmla="*/ 446068450 h 2856"/>
                <a:gd name="T28" fmla="*/ 2147483646 w 7104"/>
                <a:gd name="T29" fmla="*/ 476310325 h 2856"/>
                <a:gd name="T30" fmla="*/ 2147483646 w 7104"/>
                <a:gd name="T31" fmla="*/ 506552200 h 2856"/>
                <a:gd name="T32" fmla="*/ 2147483646 w 7104"/>
                <a:gd name="T33" fmla="*/ 531753763 h 2856"/>
                <a:gd name="T34" fmla="*/ 2147483646 w 7104"/>
                <a:gd name="T35" fmla="*/ 551915013 h 2856"/>
                <a:gd name="T36" fmla="*/ 2147483646 w 7104"/>
                <a:gd name="T37" fmla="*/ 572076263 h 2856"/>
                <a:gd name="T38" fmla="*/ 2147483646 w 7104"/>
                <a:gd name="T39" fmla="*/ 589716563 h 2856"/>
                <a:gd name="T40" fmla="*/ 2147483646 w 7104"/>
                <a:gd name="T41" fmla="*/ 602318138 h 2856"/>
                <a:gd name="T42" fmla="*/ 2147483646 w 7104"/>
                <a:gd name="T43" fmla="*/ 612398763 h 2856"/>
                <a:gd name="T44" fmla="*/ 2147483646 w 7104"/>
                <a:gd name="T45" fmla="*/ 622479388 h 2856"/>
                <a:gd name="T46" fmla="*/ 2147483646 w 7104"/>
                <a:gd name="T47" fmla="*/ 627519700 h 2856"/>
                <a:gd name="T48" fmla="*/ 2147483646 w 7104"/>
                <a:gd name="T49" fmla="*/ 632560013 h 2856"/>
                <a:gd name="T50" fmla="*/ 2147483646 w 7104"/>
                <a:gd name="T51" fmla="*/ 635079375 h 2856"/>
                <a:gd name="T52" fmla="*/ 2147483646 w 7104"/>
                <a:gd name="T53" fmla="*/ 632560013 h 2856"/>
                <a:gd name="T54" fmla="*/ 2147483646 w 7104"/>
                <a:gd name="T55" fmla="*/ 632560013 h 2856"/>
                <a:gd name="T56" fmla="*/ 2147483646 w 7104"/>
                <a:gd name="T57" fmla="*/ 627519700 h 2856"/>
                <a:gd name="T58" fmla="*/ 2147483646 w 7104"/>
                <a:gd name="T59" fmla="*/ 619958438 h 2856"/>
                <a:gd name="T60" fmla="*/ 2147483646 w 7104"/>
                <a:gd name="T61" fmla="*/ 612398763 h 2856"/>
                <a:gd name="T62" fmla="*/ 2147483646 w 7104"/>
                <a:gd name="T63" fmla="*/ 604837500 h 2856"/>
                <a:gd name="T64" fmla="*/ 2147483646 w 7104"/>
                <a:gd name="T65" fmla="*/ 592237513 h 2856"/>
                <a:gd name="T66" fmla="*/ 2147483646 w 7104"/>
                <a:gd name="T67" fmla="*/ 579635938 h 2856"/>
                <a:gd name="T68" fmla="*/ 2147483646 w 7104"/>
                <a:gd name="T69" fmla="*/ 567035950 h 2856"/>
                <a:gd name="T70" fmla="*/ 2147483646 w 7104"/>
                <a:gd name="T71" fmla="*/ 534273125 h 2856"/>
                <a:gd name="T72" fmla="*/ 2147483646 w 7104"/>
                <a:gd name="T73" fmla="*/ 498990938 h 2856"/>
                <a:gd name="T74" fmla="*/ 2147483646 w 7104"/>
                <a:gd name="T75" fmla="*/ 461189388 h 2856"/>
                <a:gd name="T76" fmla="*/ 2147483646 w 7104"/>
                <a:gd name="T77" fmla="*/ 420866888 h 2856"/>
                <a:gd name="T78" fmla="*/ 2147483646 w 7104"/>
                <a:gd name="T79" fmla="*/ 378023438 h 2856"/>
                <a:gd name="T80" fmla="*/ 2147483646 w 7104"/>
                <a:gd name="T81" fmla="*/ 332660625 h 2856"/>
                <a:gd name="T82" fmla="*/ 2147483646 w 7104"/>
                <a:gd name="T83" fmla="*/ 287297813 h 2856"/>
                <a:gd name="T84" fmla="*/ 1978323450 w 7104"/>
                <a:gd name="T85" fmla="*/ 241935000 h 2856"/>
                <a:gd name="T86" fmla="*/ 1580138763 w 7104"/>
                <a:gd name="T87" fmla="*/ 199093138 h 2856"/>
                <a:gd name="T88" fmla="*/ 1227316888 w 7104"/>
                <a:gd name="T89" fmla="*/ 158770638 h 2856"/>
                <a:gd name="T90" fmla="*/ 909777200 w 7104"/>
                <a:gd name="T91" fmla="*/ 120967500 h 2856"/>
                <a:gd name="T92" fmla="*/ 640119688 w 7104"/>
                <a:gd name="T93" fmla="*/ 88206263 h 2856"/>
                <a:gd name="T94" fmla="*/ 415826575 w 7104"/>
                <a:gd name="T95" fmla="*/ 57964388 h 2856"/>
                <a:gd name="T96" fmla="*/ 105846563 w 7104"/>
                <a:gd name="T97" fmla="*/ 15120938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378220357 w 15356"/>
                <a:gd name="T13" fmla="*/ 2147483646 h 8638"/>
                <a:gd name="T14" fmla="*/ 378220357 w 15356"/>
                <a:gd name="T15" fmla="*/ 372983152 h 8638"/>
                <a:gd name="T16" fmla="*/ 2147483646 w 15356"/>
                <a:gd name="T17" fmla="*/ 372983152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12">
            <a:extLst>
              <a:ext uri="{FF2B5EF4-FFF2-40B4-BE49-F238E27FC236}">
                <a16:creationId xmlns:a16="http://schemas.microsoft.com/office/drawing/2014/main" id="{256676A0-D19A-7C46-900E-FA8FD993A8F6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41" y="3724459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4149512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1" name="Date Placeholder 4">
            <a:extLst>
              <a:ext uri="{FF2B5EF4-FFF2-40B4-BE49-F238E27FC236}">
                <a16:creationId xmlns:a16="http://schemas.microsoft.com/office/drawing/2014/main" id="{6657D340-F9A4-C74B-9F46-6D23137B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F51F21AB-ED15-554A-AF59-048FF9CD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Slide Number Placeholder 6">
            <a:extLst>
              <a:ext uri="{FF2B5EF4-FFF2-40B4-BE49-F238E27FC236}">
                <a16:creationId xmlns:a16="http://schemas.microsoft.com/office/drawing/2014/main" id="{7731F831-2738-6849-8548-2C49E347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B386B-3468-4B79-9834-0A70637A33C6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522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5" name="Rectangle 9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8" name="Rectangle 9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Oval 10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6" name="Oval 1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8754082" y="6012470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1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4" name="Oval 1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9021904" y="2089292"/>
                <a:ext cx="1993616" cy="199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3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2" name="Oval 1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 Box 21"/>
              <p:cNvSpPr txBox="1">
                <a:spLocks noChangeArrowheads="1"/>
              </p:cNvSpPr>
              <p:nvPr/>
            </p:nvSpPr>
            <p:spPr bwMode="auto">
              <a:xfrm>
                <a:off x="8233756" y="235931"/>
                <a:ext cx="1131512" cy="113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4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0" name="Oval 14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 Box 24"/>
              <p:cNvSpPr txBox="1">
                <a:spLocks noChangeArrowheads="1"/>
              </p:cNvSpPr>
              <p:nvPr/>
            </p:nvSpPr>
            <p:spPr bwMode="auto">
              <a:xfrm>
                <a:off x="345936" y="3241536"/>
                <a:ext cx="1670328" cy="167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5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8" name="Oval 15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 Box 27"/>
              <p:cNvSpPr txBox="1">
                <a:spLocks noChangeArrowheads="1"/>
              </p:cNvSpPr>
              <p:nvPr/>
            </p:nvSpPr>
            <p:spPr bwMode="auto">
              <a:xfrm>
                <a:off x="613758" y="3280758"/>
                <a:ext cx="2963484" cy="296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Oval 16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6" name="Oval 16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 Box 30"/>
              <p:cNvSpPr txBox="1">
                <a:spLocks noChangeArrowheads="1"/>
              </p:cNvSpPr>
              <p:nvPr/>
            </p:nvSpPr>
            <p:spPr bwMode="auto">
              <a:xfrm>
                <a:off x="8754082" y="6010309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Freeform 5"/>
            <p:cNvSpPr>
              <a:spLocks/>
            </p:cNvSpPr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>
                <a:gd name="T0" fmla="*/ 0 w 10000"/>
                <a:gd name="T1" fmla="*/ 0 h 7946"/>
                <a:gd name="T2" fmla="*/ 0 w 10000"/>
                <a:gd name="T3" fmla="*/ 1633194231 h 7946"/>
                <a:gd name="T4" fmla="*/ 2147483646 w 10000"/>
                <a:gd name="T5" fmla="*/ 1633399617 h 7946"/>
                <a:gd name="T6" fmla="*/ 2147483646 w 10000"/>
                <a:gd name="T7" fmla="*/ 822449 h 7946"/>
                <a:gd name="T8" fmla="*/ 2147483646 w 10000"/>
                <a:gd name="T9" fmla="*/ 822449 h 7946"/>
                <a:gd name="T10" fmla="*/ 2147483646 w 10000"/>
                <a:gd name="T11" fmla="*/ 18705965 h 7946"/>
                <a:gd name="T12" fmla="*/ 2147483646 w 10000"/>
                <a:gd name="T13" fmla="*/ 35973323 h 7946"/>
                <a:gd name="T14" fmla="*/ 2147483646 w 10000"/>
                <a:gd name="T15" fmla="*/ 52624071 h 7946"/>
                <a:gd name="T16" fmla="*/ 2147483646 w 10000"/>
                <a:gd name="T17" fmla="*/ 67013310 h 7946"/>
                <a:gd name="T18" fmla="*/ 2147483646 w 10000"/>
                <a:gd name="T19" fmla="*/ 81402549 h 7946"/>
                <a:gd name="T20" fmla="*/ 2147483646 w 10000"/>
                <a:gd name="T21" fmla="*/ 94969791 h 7946"/>
                <a:gd name="T22" fmla="*/ 2147483646 w 10000"/>
                <a:gd name="T23" fmla="*/ 106481364 h 7946"/>
                <a:gd name="T24" fmla="*/ 2147483646 w 10000"/>
                <a:gd name="T25" fmla="*/ 117376325 h 7946"/>
                <a:gd name="T26" fmla="*/ 2147483646 w 10000"/>
                <a:gd name="T27" fmla="*/ 127448838 h 7946"/>
                <a:gd name="T28" fmla="*/ 2147483646 w 10000"/>
                <a:gd name="T29" fmla="*/ 136082290 h 7946"/>
                <a:gd name="T30" fmla="*/ 2147483646 w 10000"/>
                <a:gd name="T31" fmla="*/ 144716196 h 7946"/>
                <a:gd name="T32" fmla="*/ 2147483646 w 10000"/>
                <a:gd name="T33" fmla="*/ 151910589 h 7946"/>
                <a:gd name="T34" fmla="*/ 2147483646 w 10000"/>
                <a:gd name="T35" fmla="*/ 157666375 h 7946"/>
                <a:gd name="T36" fmla="*/ 2147483646 w 10000"/>
                <a:gd name="T37" fmla="*/ 163422161 h 7946"/>
                <a:gd name="T38" fmla="*/ 2147483646 w 10000"/>
                <a:gd name="T39" fmla="*/ 168355498 h 7946"/>
                <a:gd name="T40" fmla="*/ 2147483646 w 10000"/>
                <a:gd name="T41" fmla="*/ 172055614 h 7946"/>
                <a:gd name="T42" fmla="*/ 2147483646 w 10000"/>
                <a:gd name="T43" fmla="*/ 174933734 h 7946"/>
                <a:gd name="T44" fmla="*/ 2147483646 w 10000"/>
                <a:gd name="T45" fmla="*/ 177811400 h 7946"/>
                <a:gd name="T46" fmla="*/ 2147483646 w 10000"/>
                <a:gd name="T47" fmla="*/ 179250460 h 7946"/>
                <a:gd name="T48" fmla="*/ 2147483646 w 10000"/>
                <a:gd name="T49" fmla="*/ 180689520 h 7946"/>
                <a:gd name="T50" fmla="*/ 2147483646 w 10000"/>
                <a:gd name="T51" fmla="*/ 181306130 h 7946"/>
                <a:gd name="T52" fmla="*/ 2147483646 w 10000"/>
                <a:gd name="T53" fmla="*/ 180689520 h 7946"/>
                <a:gd name="T54" fmla="*/ 2147483646 w 10000"/>
                <a:gd name="T55" fmla="*/ 180689520 h 7946"/>
                <a:gd name="T56" fmla="*/ 2147483646 w 10000"/>
                <a:gd name="T57" fmla="*/ 179250460 h 7946"/>
                <a:gd name="T58" fmla="*/ 2147483646 w 10000"/>
                <a:gd name="T59" fmla="*/ 176989404 h 7946"/>
                <a:gd name="T60" fmla="*/ 2147483646 w 10000"/>
                <a:gd name="T61" fmla="*/ 174933734 h 7946"/>
                <a:gd name="T62" fmla="*/ 2147483646 w 10000"/>
                <a:gd name="T63" fmla="*/ 172672678 h 7946"/>
                <a:gd name="T64" fmla="*/ 2147483646 w 10000"/>
                <a:gd name="T65" fmla="*/ 169177947 h 7946"/>
                <a:gd name="T66" fmla="*/ 2147483646 w 10000"/>
                <a:gd name="T67" fmla="*/ 165477832 h 7946"/>
                <a:gd name="T68" fmla="*/ 2147483646 w 10000"/>
                <a:gd name="T69" fmla="*/ 161983101 h 7946"/>
                <a:gd name="T70" fmla="*/ 2147483646 w 10000"/>
                <a:gd name="T71" fmla="*/ 152527199 h 7946"/>
                <a:gd name="T72" fmla="*/ 2147483646 w 10000"/>
                <a:gd name="T73" fmla="*/ 142454687 h 7946"/>
                <a:gd name="T74" fmla="*/ 2147483646 w 10000"/>
                <a:gd name="T75" fmla="*/ 131765564 h 7946"/>
                <a:gd name="T76" fmla="*/ 2147483646 w 10000"/>
                <a:gd name="T77" fmla="*/ 120253992 h 7946"/>
                <a:gd name="T78" fmla="*/ 2147483646 w 10000"/>
                <a:gd name="T79" fmla="*/ 107920423 h 7946"/>
                <a:gd name="T80" fmla="*/ 2047667065 w 10000"/>
                <a:gd name="T81" fmla="*/ 94969791 h 7946"/>
                <a:gd name="T82" fmla="*/ 1713172322 w 10000"/>
                <a:gd name="T83" fmla="*/ 82019613 h 7946"/>
                <a:gd name="T84" fmla="*/ 1405386318 w 10000"/>
                <a:gd name="T85" fmla="*/ 69068980 h 7946"/>
                <a:gd name="T86" fmla="*/ 1123036941 w 10000"/>
                <a:gd name="T87" fmla="*/ 56940798 h 7946"/>
                <a:gd name="T88" fmla="*/ 872483630 w 10000"/>
                <a:gd name="T89" fmla="*/ 45429225 h 7946"/>
                <a:gd name="T90" fmla="*/ 646095960 w 10000"/>
                <a:gd name="T91" fmla="*/ 34534717 h 7946"/>
                <a:gd name="T92" fmla="*/ 455319567 w 10000"/>
                <a:gd name="T93" fmla="*/ 25284201 h 7946"/>
                <a:gd name="T94" fmla="*/ 295067126 w 10000"/>
                <a:gd name="T95" fmla="*/ 16650748 h 7946"/>
                <a:gd name="T96" fmla="*/ 75038895 w 10000"/>
                <a:gd name="T97" fmla="*/ 4316726 h 7946"/>
                <a:gd name="T98" fmla="*/ 0 w 10000"/>
                <a:gd name="T99" fmla="*/ 0 h 7946"/>
                <a:gd name="T100" fmla="*/ 0 w 10000"/>
                <a:gd name="T101" fmla="*/ 0 h 79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89932">
              <a:off x="8490951" y="2714874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378220357 w 15356"/>
                <a:gd name="T13" fmla="*/ 2147483646 h 8638"/>
                <a:gd name="T14" fmla="*/ 378220357 w 15356"/>
                <a:gd name="T15" fmla="*/ 372983152 h 8638"/>
                <a:gd name="T16" fmla="*/ 2147483646 w 15356"/>
                <a:gd name="T17" fmla="*/ 372983152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12">
            <a:extLst>
              <a:ext uri="{FF2B5EF4-FFF2-40B4-BE49-F238E27FC236}">
                <a16:creationId xmlns:a16="http://schemas.microsoft.com/office/drawing/2014/main" id="{072E8732-0A62-E547-BD30-5DF8D24AE180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797562"/>
            <a:ext cx="6619244" cy="1034816"/>
          </a:xfrm>
        </p:spPr>
        <p:txBody>
          <a:bodyPr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2657477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B17D1821-A2A8-AD40-AFAB-9DDF1FE12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3C2352CA-A5A4-A943-8142-78C00A43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64C575BF-9225-1F4D-90EB-54659C806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1975B-1FC7-486A-9AA4-BDCE53574309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280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6" name="Rectangle 15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0" name="Rectangle 15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 Box 12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6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8" name="Oval 1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 Box 15"/>
              <p:cNvSpPr txBox="1">
                <a:spLocks noChangeArrowheads="1"/>
              </p:cNvSpPr>
              <p:nvPr/>
            </p:nvSpPr>
            <p:spPr bwMode="auto">
              <a:xfrm>
                <a:off x="8754082" y="6012470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7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6" name="Oval 1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Box 18"/>
              <p:cNvSpPr txBox="1">
                <a:spLocks noChangeArrowheads="1"/>
              </p:cNvSpPr>
              <p:nvPr/>
            </p:nvSpPr>
            <p:spPr bwMode="auto">
              <a:xfrm>
                <a:off x="9021904" y="2089292"/>
                <a:ext cx="1993616" cy="199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8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4" name="Oval 18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 Box 21"/>
              <p:cNvSpPr txBox="1">
                <a:spLocks noChangeArrowheads="1"/>
              </p:cNvSpPr>
              <p:nvPr/>
            </p:nvSpPr>
            <p:spPr bwMode="auto">
              <a:xfrm>
                <a:off x="8233756" y="235931"/>
                <a:ext cx="1131512" cy="113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9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2" name="Oval 19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 Box 24"/>
              <p:cNvSpPr txBox="1">
                <a:spLocks noChangeArrowheads="1"/>
              </p:cNvSpPr>
              <p:nvPr/>
            </p:nvSpPr>
            <p:spPr bwMode="auto">
              <a:xfrm>
                <a:off x="345936" y="3241536"/>
                <a:ext cx="1670328" cy="167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Oval 20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20" name="Oval 20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 Box 27"/>
              <p:cNvSpPr txBox="1">
                <a:spLocks noChangeArrowheads="1"/>
              </p:cNvSpPr>
              <p:nvPr/>
            </p:nvSpPr>
            <p:spPr bwMode="auto">
              <a:xfrm>
                <a:off x="613758" y="3280758"/>
                <a:ext cx="2963484" cy="296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Oval 21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8" name="Oval 21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 Box 30"/>
              <p:cNvSpPr txBox="1">
                <a:spLocks noChangeArrowheads="1"/>
              </p:cNvSpPr>
              <p:nvPr/>
            </p:nvSpPr>
            <p:spPr bwMode="auto">
              <a:xfrm>
                <a:off x="8754082" y="6010309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5"/>
            <p:cNvSpPr>
              <a:spLocks/>
            </p:cNvSpPr>
            <p:nvPr/>
          </p:nvSpPr>
          <p:spPr bwMode="gray">
            <a:xfrm rot="-589932">
              <a:off x="8490951" y="4185117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680229833 h 8000"/>
                <a:gd name="T4" fmla="*/ 2147483646 w 10000"/>
                <a:gd name="T5" fmla="*/ 682790192 h 8000"/>
                <a:gd name="T6" fmla="*/ 2147483646 w 10000"/>
                <a:gd name="T7" fmla="*/ 597437 h 8000"/>
                <a:gd name="T8" fmla="*/ 2147483646 w 10000"/>
                <a:gd name="T9" fmla="*/ 597437 h 8000"/>
                <a:gd name="T10" fmla="*/ 2147483646 w 10000"/>
                <a:gd name="T11" fmla="*/ 13314514 h 8000"/>
                <a:gd name="T12" fmla="*/ 2147483646 w 10000"/>
                <a:gd name="T13" fmla="*/ 25433862 h 8000"/>
                <a:gd name="T14" fmla="*/ 2147483646 w 10000"/>
                <a:gd name="T15" fmla="*/ 37297292 h 8000"/>
                <a:gd name="T16" fmla="*/ 2147483646 w 10000"/>
                <a:gd name="T17" fmla="*/ 47454009 h 8000"/>
                <a:gd name="T18" fmla="*/ 2147483646 w 10000"/>
                <a:gd name="T19" fmla="*/ 57695741 h 8000"/>
                <a:gd name="T20" fmla="*/ 2147483646 w 10000"/>
                <a:gd name="T21" fmla="*/ 67254729 h 8000"/>
                <a:gd name="T22" fmla="*/ 2147483646 w 10000"/>
                <a:gd name="T23" fmla="*/ 75448231 h 8000"/>
                <a:gd name="T24" fmla="*/ 2147483646 w 10000"/>
                <a:gd name="T25" fmla="*/ 83214910 h 8000"/>
                <a:gd name="T26" fmla="*/ 2147483646 w 10000"/>
                <a:gd name="T27" fmla="*/ 90299137 h 8000"/>
                <a:gd name="T28" fmla="*/ 2147483646 w 10000"/>
                <a:gd name="T29" fmla="*/ 96444117 h 8000"/>
                <a:gd name="T30" fmla="*/ 2147483646 w 10000"/>
                <a:gd name="T31" fmla="*/ 102589098 h 8000"/>
                <a:gd name="T32" fmla="*/ 2147483646 w 10000"/>
                <a:gd name="T33" fmla="*/ 107710110 h 8000"/>
                <a:gd name="T34" fmla="*/ 2147483646 w 10000"/>
                <a:gd name="T35" fmla="*/ 111721554 h 8000"/>
                <a:gd name="T36" fmla="*/ 2147483646 w 10000"/>
                <a:gd name="T37" fmla="*/ 115903612 h 8000"/>
                <a:gd name="T38" fmla="*/ 2147483646 w 10000"/>
                <a:gd name="T39" fmla="*/ 119402926 h 8000"/>
                <a:gd name="T40" fmla="*/ 2147483646 w 10000"/>
                <a:gd name="T41" fmla="*/ 121877980 h 8000"/>
                <a:gd name="T42" fmla="*/ 2147483646 w 10000"/>
                <a:gd name="T43" fmla="*/ 124011808 h 8000"/>
                <a:gd name="T44" fmla="*/ 2147483646 w 10000"/>
                <a:gd name="T45" fmla="*/ 126060037 h 8000"/>
                <a:gd name="T46" fmla="*/ 2147483646 w 10000"/>
                <a:gd name="T47" fmla="*/ 126998992 h 8000"/>
                <a:gd name="T48" fmla="*/ 2147483646 w 10000"/>
                <a:gd name="T49" fmla="*/ 128023252 h 8000"/>
                <a:gd name="T50" fmla="*/ 2147483646 w 10000"/>
                <a:gd name="T51" fmla="*/ 128535383 h 8000"/>
                <a:gd name="T52" fmla="*/ 2147483646 w 10000"/>
                <a:gd name="T53" fmla="*/ 128023252 h 8000"/>
                <a:gd name="T54" fmla="*/ 2147483646 w 10000"/>
                <a:gd name="T55" fmla="*/ 128023252 h 8000"/>
                <a:gd name="T56" fmla="*/ 2147483646 w 10000"/>
                <a:gd name="T57" fmla="*/ 126998992 h 8000"/>
                <a:gd name="T58" fmla="*/ 2147483646 w 10000"/>
                <a:gd name="T59" fmla="*/ 125462600 h 8000"/>
                <a:gd name="T60" fmla="*/ 2147483646 w 10000"/>
                <a:gd name="T61" fmla="*/ 124011808 h 8000"/>
                <a:gd name="T62" fmla="*/ 2147483646 w 10000"/>
                <a:gd name="T63" fmla="*/ 122390110 h 8000"/>
                <a:gd name="T64" fmla="*/ 2147483646 w 10000"/>
                <a:gd name="T65" fmla="*/ 119915057 h 8000"/>
                <a:gd name="T66" fmla="*/ 2147483646 w 10000"/>
                <a:gd name="T67" fmla="*/ 117269098 h 8000"/>
                <a:gd name="T68" fmla="*/ 2147483646 w 10000"/>
                <a:gd name="T69" fmla="*/ 114879351 h 8000"/>
                <a:gd name="T70" fmla="*/ 2147483646 w 10000"/>
                <a:gd name="T71" fmla="*/ 108136934 h 8000"/>
                <a:gd name="T72" fmla="*/ 2147483646 w 10000"/>
                <a:gd name="T73" fmla="*/ 100967692 h 8000"/>
                <a:gd name="T74" fmla="*/ 2147483646 w 10000"/>
                <a:gd name="T75" fmla="*/ 93456933 h 8000"/>
                <a:gd name="T76" fmla="*/ 2147483646 w 10000"/>
                <a:gd name="T77" fmla="*/ 85178125 h 8000"/>
                <a:gd name="T78" fmla="*/ 2147483646 w 10000"/>
                <a:gd name="T79" fmla="*/ 76557799 h 8000"/>
                <a:gd name="T80" fmla="*/ 2047667065 w 10000"/>
                <a:gd name="T81" fmla="*/ 67254729 h 8000"/>
                <a:gd name="T82" fmla="*/ 1713172322 w 10000"/>
                <a:gd name="T83" fmla="*/ 58122565 h 8000"/>
                <a:gd name="T84" fmla="*/ 1405386318 w 10000"/>
                <a:gd name="T85" fmla="*/ 48990108 h 8000"/>
                <a:gd name="T86" fmla="*/ 1123036941 w 10000"/>
                <a:gd name="T87" fmla="*/ 40370074 h 8000"/>
                <a:gd name="T88" fmla="*/ 872483630 w 10000"/>
                <a:gd name="T89" fmla="*/ 32176572 h 8000"/>
                <a:gd name="T90" fmla="*/ 646095960 w 10000"/>
                <a:gd name="T91" fmla="*/ 24409894 h 8000"/>
                <a:gd name="T92" fmla="*/ 455319567 w 10000"/>
                <a:gd name="T93" fmla="*/ 17923103 h 8000"/>
                <a:gd name="T94" fmla="*/ 295067126 w 10000"/>
                <a:gd name="T95" fmla="*/ 11778123 h 8000"/>
                <a:gd name="T96" fmla="*/ 75038895 w 10000"/>
                <a:gd name="T97" fmla="*/ 29871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378220357 w 15356"/>
                <a:gd name="T13" fmla="*/ 2147483646 h 8638"/>
                <a:gd name="T14" fmla="*/ 378220357 w 15356"/>
                <a:gd name="T15" fmla="*/ 372983152 h 8638"/>
                <a:gd name="T16" fmla="*/ 2147483646 w 15356"/>
                <a:gd name="T17" fmla="*/ 372983152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id="{49C2FDD7-9707-D84C-8FA5-4EF9527558D7}"/>
              </a:ext>
            </a:extLst>
          </p:cNvPr>
          <p:cNvSpPr txBox="1"/>
          <p:nvPr/>
        </p:nvSpPr>
        <p:spPr bwMode="gray">
          <a:xfrm>
            <a:off x="673894" y="452461"/>
            <a:ext cx="601266" cy="1177529"/>
          </a:xfrm>
          <a:prstGeom prst="rect">
            <a:avLst/>
          </a:prstGeom>
          <a:noFill/>
        </p:spPr>
        <p:txBody>
          <a:bodyPr lIns="68544" tIns="34289" rIns="68544" bIns="34289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>
                <a:solidFill>
                  <a:srgbClr val="F5A4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9B16D26D-5190-3342-8619-DC462434CDF8}"/>
              </a:ext>
            </a:extLst>
          </p:cNvPr>
          <p:cNvSpPr txBox="1"/>
          <p:nvPr/>
        </p:nvSpPr>
        <p:spPr bwMode="gray">
          <a:xfrm>
            <a:off x="7278292" y="1959793"/>
            <a:ext cx="602456" cy="1177529"/>
          </a:xfrm>
          <a:prstGeom prst="rect">
            <a:avLst/>
          </a:prstGeom>
          <a:noFill/>
        </p:spPr>
        <p:txBody>
          <a:bodyPr lIns="68544" tIns="34289" rIns="68544" bIns="34289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>
                <a:solidFill>
                  <a:srgbClr val="F5A4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B7811DE5-1B90-F545-BC63-77D2D04E1358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25" y="735388"/>
            <a:ext cx="6345737" cy="2028776"/>
          </a:xfrm>
        </p:spPr>
        <p:txBody>
          <a:bodyPr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60" y="2764899"/>
            <a:ext cx="5794329" cy="256631"/>
          </a:xfrm>
        </p:spPr>
        <p:txBody>
          <a:bodyPr>
            <a:normAutofit/>
          </a:bodyPr>
          <a:lstStyle>
            <a:lvl1pPr marL="0" indent="0">
              <a:buNone/>
              <a:defRPr lang="en-US" sz="11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760795"/>
            <a:ext cx="6619244" cy="759498"/>
          </a:xfrm>
        </p:spPr>
        <p:txBody>
          <a:bodyPr anchor="ctr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387C9FCC-C2B7-C84E-B50B-807634C5773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5DC97D6B-0963-1C48-9FEC-1EA2AC51C3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691C27A9-ADC4-3041-A6F8-4F3F881C56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32172DC-5CE7-47DC-BE7C-77C4BF57DC0F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230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5" name="Rectangle 9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7" name="Rectangle 9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Oval 10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5" name="Oval 1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>
                <a:off x="8754082" y="6012470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2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3" name="Oval 1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 Box 16"/>
              <p:cNvSpPr txBox="1">
                <a:spLocks noChangeArrowheads="1"/>
              </p:cNvSpPr>
              <p:nvPr/>
            </p:nvSpPr>
            <p:spPr bwMode="auto">
              <a:xfrm>
                <a:off x="9021904" y="2089292"/>
                <a:ext cx="1993616" cy="199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3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1" name="Oval 1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 Box 19"/>
              <p:cNvSpPr txBox="1">
                <a:spLocks noChangeArrowheads="1"/>
              </p:cNvSpPr>
              <p:nvPr/>
            </p:nvSpPr>
            <p:spPr bwMode="auto">
              <a:xfrm>
                <a:off x="8233756" y="235931"/>
                <a:ext cx="1131512" cy="113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4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19" name="Oval 14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 Box 22"/>
              <p:cNvSpPr txBox="1">
                <a:spLocks noChangeArrowheads="1"/>
              </p:cNvSpPr>
              <p:nvPr/>
            </p:nvSpPr>
            <p:spPr bwMode="auto">
              <a:xfrm>
                <a:off x="345936" y="3241536"/>
                <a:ext cx="1670328" cy="167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5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7" name="Oval 15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25"/>
              <p:cNvSpPr txBox="1">
                <a:spLocks noChangeArrowheads="1"/>
              </p:cNvSpPr>
              <p:nvPr/>
            </p:nvSpPr>
            <p:spPr bwMode="auto">
              <a:xfrm>
                <a:off x="613758" y="3280758"/>
                <a:ext cx="2963484" cy="296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6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5" name="Oval 16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 Box 28"/>
              <p:cNvSpPr txBox="1">
                <a:spLocks noChangeArrowheads="1"/>
              </p:cNvSpPr>
              <p:nvPr/>
            </p:nvSpPr>
            <p:spPr bwMode="auto">
              <a:xfrm>
                <a:off x="8754082" y="6010309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Freeform 5"/>
            <p:cNvSpPr>
              <a:spLocks/>
            </p:cNvSpPr>
            <p:nvPr/>
          </p:nvSpPr>
          <p:spPr bwMode="gray">
            <a:xfrm rot="-589932">
              <a:off x="8490951" y="4193583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680229833 h 8000"/>
                <a:gd name="T4" fmla="*/ 2147483646 w 10000"/>
                <a:gd name="T5" fmla="*/ 682790192 h 8000"/>
                <a:gd name="T6" fmla="*/ 2147483646 w 10000"/>
                <a:gd name="T7" fmla="*/ 597437 h 8000"/>
                <a:gd name="T8" fmla="*/ 2147483646 w 10000"/>
                <a:gd name="T9" fmla="*/ 597437 h 8000"/>
                <a:gd name="T10" fmla="*/ 2147483646 w 10000"/>
                <a:gd name="T11" fmla="*/ 13314514 h 8000"/>
                <a:gd name="T12" fmla="*/ 2147483646 w 10000"/>
                <a:gd name="T13" fmla="*/ 25433862 h 8000"/>
                <a:gd name="T14" fmla="*/ 2147483646 w 10000"/>
                <a:gd name="T15" fmla="*/ 37297292 h 8000"/>
                <a:gd name="T16" fmla="*/ 2147483646 w 10000"/>
                <a:gd name="T17" fmla="*/ 47454009 h 8000"/>
                <a:gd name="T18" fmla="*/ 2147483646 w 10000"/>
                <a:gd name="T19" fmla="*/ 57695741 h 8000"/>
                <a:gd name="T20" fmla="*/ 2147483646 w 10000"/>
                <a:gd name="T21" fmla="*/ 67254729 h 8000"/>
                <a:gd name="T22" fmla="*/ 2147483646 w 10000"/>
                <a:gd name="T23" fmla="*/ 75448231 h 8000"/>
                <a:gd name="T24" fmla="*/ 2147483646 w 10000"/>
                <a:gd name="T25" fmla="*/ 83214910 h 8000"/>
                <a:gd name="T26" fmla="*/ 2147483646 w 10000"/>
                <a:gd name="T27" fmla="*/ 90299137 h 8000"/>
                <a:gd name="T28" fmla="*/ 2147483646 w 10000"/>
                <a:gd name="T29" fmla="*/ 96444117 h 8000"/>
                <a:gd name="T30" fmla="*/ 2147483646 w 10000"/>
                <a:gd name="T31" fmla="*/ 102589098 h 8000"/>
                <a:gd name="T32" fmla="*/ 2147483646 w 10000"/>
                <a:gd name="T33" fmla="*/ 107710110 h 8000"/>
                <a:gd name="T34" fmla="*/ 2147483646 w 10000"/>
                <a:gd name="T35" fmla="*/ 111721554 h 8000"/>
                <a:gd name="T36" fmla="*/ 2147483646 w 10000"/>
                <a:gd name="T37" fmla="*/ 115903612 h 8000"/>
                <a:gd name="T38" fmla="*/ 2147483646 w 10000"/>
                <a:gd name="T39" fmla="*/ 119402926 h 8000"/>
                <a:gd name="T40" fmla="*/ 2147483646 w 10000"/>
                <a:gd name="T41" fmla="*/ 121877980 h 8000"/>
                <a:gd name="T42" fmla="*/ 2147483646 w 10000"/>
                <a:gd name="T43" fmla="*/ 124011808 h 8000"/>
                <a:gd name="T44" fmla="*/ 2147483646 w 10000"/>
                <a:gd name="T45" fmla="*/ 126060037 h 8000"/>
                <a:gd name="T46" fmla="*/ 2147483646 w 10000"/>
                <a:gd name="T47" fmla="*/ 126998992 h 8000"/>
                <a:gd name="T48" fmla="*/ 2147483646 w 10000"/>
                <a:gd name="T49" fmla="*/ 128023252 h 8000"/>
                <a:gd name="T50" fmla="*/ 2147483646 w 10000"/>
                <a:gd name="T51" fmla="*/ 128535383 h 8000"/>
                <a:gd name="T52" fmla="*/ 2147483646 w 10000"/>
                <a:gd name="T53" fmla="*/ 128023252 h 8000"/>
                <a:gd name="T54" fmla="*/ 2147483646 w 10000"/>
                <a:gd name="T55" fmla="*/ 128023252 h 8000"/>
                <a:gd name="T56" fmla="*/ 2147483646 w 10000"/>
                <a:gd name="T57" fmla="*/ 126998992 h 8000"/>
                <a:gd name="T58" fmla="*/ 2147483646 w 10000"/>
                <a:gd name="T59" fmla="*/ 125462600 h 8000"/>
                <a:gd name="T60" fmla="*/ 2147483646 w 10000"/>
                <a:gd name="T61" fmla="*/ 124011808 h 8000"/>
                <a:gd name="T62" fmla="*/ 2147483646 w 10000"/>
                <a:gd name="T63" fmla="*/ 122390110 h 8000"/>
                <a:gd name="T64" fmla="*/ 2147483646 w 10000"/>
                <a:gd name="T65" fmla="*/ 119915057 h 8000"/>
                <a:gd name="T66" fmla="*/ 2147483646 w 10000"/>
                <a:gd name="T67" fmla="*/ 117269098 h 8000"/>
                <a:gd name="T68" fmla="*/ 2147483646 w 10000"/>
                <a:gd name="T69" fmla="*/ 114879351 h 8000"/>
                <a:gd name="T70" fmla="*/ 2147483646 w 10000"/>
                <a:gd name="T71" fmla="*/ 108136934 h 8000"/>
                <a:gd name="T72" fmla="*/ 2147483646 w 10000"/>
                <a:gd name="T73" fmla="*/ 100967692 h 8000"/>
                <a:gd name="T74" fmla="*/ 2147483646 w 10000"/>
                <a:gd name="T75" fmla="*/ 93456933 h 8000"/>
                <a:gd name="T76" fmla="*/ 2147483646 w 10000"/>
                <a:gd name="T77" fmla="*/ 85178125 h 8000"/>
                <a:gd name="T78" fmla="*/ 2147483646 w 10000"/>
                <a:gd name="T79" fmla="*/ 76557799 h 8000"/>
                <a:gd name="T80" fmla="*/ 2047667065 w 10000"/>
                <a:gd name="T81" fmla="*/ 67254729 h 8000"/>
                <a:gd name="T82" fmla="*/ 1713172322 w 10000"/>
                <a:gd name="T83" fmla="*/ 58122565 h 8000"/>
                <a:gd name="T84" fmla="*/ 1405386318 w 10000"/>
                <a:gd name="T85" fmla="*/ 48990108 h 8000"/>
                <a:gd name="T86" fmla="*/ 1123036941 w 10000"/>
                <a:gd name="T87" fmla="*/ 40370074 h 8000"/>
                <a:gd name="T88" fmla="*/ 872483630 w 10000"/>
                <a:gd name="T89" fmla="*/ 32176572 h 8000"/>
                <a:gd name="T90" fmla="*/ 646095960 w 10000"/>
                <a:gd name="T91" fmla="*/ 24409894 h 8000"/>
                <a:gd name="T92" fmla="*/ 455319567 w 10000"/>
                <a:gd name="T93" fmla="*/ 17923103 h 8000"/>
                <a:gd name="T94" fmla="*/ 295067126 w 10000"/>
                <a:gd name="T95" fmla="*/ 11778123 h 8000"/>
                <a:gd name="T96" fmla="*/ 75038895 w 10000"/>
                <a:gd name="T97" fmla="*/ 29871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378220357 w 15356"/>
                <a:gd name="T13" fmla="*/ 2147483646 h 8638"/>
                <a:gd name="T14" fmla="*/ 378220357 w 15356"/>
                <a:gd name="T15" fmla="*/ 372983152 h 8638"/>
                <a:gd name="T16" fmla="*/ 2147483646 w 15356"/>
                <a:gd name="T17" fmla="*/ 372983152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9" name="Rectangle 11">
            <a:extLst>
              <a:ext uri="{FF2B5EF4-FFF2-40B4-BE49-F238E27FC236}">
                <a16:creationId xmlns:a16="http://schemas.microsoft.com/office/drawing/2014/main" id="{88E9A134-D721-E34A-9D8F-955BEA65A177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803358"/>
            <a:ext cx="6619244" cy="1341528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942" y="3768725"/>
            <a:ext cx="6619244" cy="645300"/>
          </a:xfrm>
        </p:spPr>
        <p:txBody>
          <a:bodyPr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20E801E-17FD-3345-A4E9-C989267A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8ADE51AE-76F6-9E42-9D08-4F5135E65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336C061-07A7-0743-AD09-A54F8D1F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38E79-4337-43E7-AEAF-24360206C025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25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463921"/>
            <a:ext cx="7773338" cy="119713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7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623" indent="0">
              <a:buNone/>
              <a:defRPr sz="1500" b="1"/>
            </a:lvl2pPr>
            <a:lvl3pPr marL="685273" indent="0">
              <a:buNone/>
              <a:defRPr sz="1400" b="1"/>
            </a:lvl3pPr>
            <a:lvl4pPr marL="1027910" indent="0">
              <a:buNone/>
              <a:defRPr sz="1200" b="1"/>
            </a:lvl4pPr>
            <a:lvl5pPr marL="1370546" indent="0">
              <a:buNone/>
              <a:defRPr sz="1200" b="1"/>
            </a:lvl5pPr>
            <a:lvl6pPr marL="1713197" indent="0">
              <a:buNone/>
              <a:defRPr sz="1200" b="1"/>
            </a:lvl6pPr>
            <a:lvl7pPr marL="2055818" indent="0">
              <a:buNone/>
              <a:defRPr sz="1200" b="1"/>
            </a:lvl7pPr>
            <a:lvl8pPr marL="2398440" indent="0">
              <a:buNone/>
              <a:defRPr sz="1200" b="1"/>
            </a:lvl8pPr>
            <a:lvl9pPr marL="2741063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3" y="2288263"/>
            <a:ext cx="3829520" cy="205514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623" indent="0">
              <a:buNone/>
              <a:defRPr sz="1500" b="1"/>
            </a:lvl2pPr>
            <a:lvl3pPr marL="685273" indent="0">
              <a:buNone/>
              <a:defRPr sz="1400" b="1"/>
            </a:lvl3pPr>
            <a:lvl4pPr marL="1027910" indent="0">
              <a:buNone/>
              <a:defRPr sz="1200" b="1"/>
            </a:lvl4pPr>
            <a:lvl5pPr marL="1370546" indent="0">
              <a:buNone/>
              <a:defRPr sz="1200" b="1"/>
            </a:lvl5pPr>
            <a:lvl6pPr marL="1713197" indent="0">
              <a:buNone/>
              <a:defRPr sz="1200" b="1"/>
            </a:lvl6pPr>
            <a:lvl7pPr marL="2055818" indent="0">
              <a:buNone/>
              <a:defRPr sz="1200" b="1"/>
            </a:lvl7pPr>
            <a:lvl8pPr marL="2398440" indent="0">
              <a:buNone/>
              <a:defRPr sz="1200" b="1"/>
            </a:lvl8pPr>
            <a:lvl9pPr marL="2741063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82" y="2288263"/>
            <a:ext cx="3829051" cy="205514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69E2-3C5C-4B0C-BF49-9631DF3B12C1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03002-BB2B-4747-B0B9-C84BFE9FD2D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322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AFE0BB2D-71A4-7249-A611-F1F89D13574B}"/>
              </a:ext>
            </a:extLst>
          </p:cNvPr>
          <p:cNvCxnSpPr/>
          <p:nvPr/>
        </p:nvCxnSpPr>
        <p:spPr>
          <a:xfrm>
            <a:off x="3302794" y="1927622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2">
            <a:extLst>
              <a:ext uri="{FF2B5EF4-FFF2-40B4-BE49-F238E27FC236}">
                <a16:creationId xmlns:a16="http://schemas.microsoft.com/office/drawing/2014/main" id="{1040769D-16FE-2043-8C42-B17374DDBBA7}"/>
              </a:ext>
            </a:extLst>
          </p:cNvPr>
          <p:cNvCxnSpPr/>
          <p:nvPr/>
        </p:nvCxnSpPr>
        <p:spPr>
          <a:xfrm>
            <a:off x="5829300" y="1927622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866217" y="710940"/>
            <a:ext cx="6571060" cy="54636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8273"/>
            <a:ext cx="234687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2390447"/>
            <a:ext cx="2346876" cy="212984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2" y="1958273"/>
            <a:ext cx="235903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2" y="2390446"/>
            <a:ext cx="2359035" cy="2129846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6" y="1952625"/>
            <a:ext cx="2368086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5" y="2390446"/>
            <a:ext cx="2370772" cy="2129846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891C4903-6F5A-BC4A-A975-A13A8D97348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D04337E8-A1B0-EF43-ACEA-FD6A56550F8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F4F25216-4FFC-0740-B593-EE28DCA47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ACC88F0B-4CA0-4D87-9E2B-F157560FB51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67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20">
            <a:extLst>
              <a:ext uri="{FF2B5EF4-FFF2-40B4-BE49-F238E27FC236}">
                <a16:creationId xmlns:a16="http://schemas.microsoft.com/office/drawing/2014/main" id="{F1613805-C973-924A-9762-E9A418EC8332}"/>
              </a:ext>
            </a:extLst>
          </p:cNvPr>
          <p:cNvCxnSpPr/>
          <p:nvPr/>
        </p:nvCxnSpPr>
        <p:spPr>
          <a:xfrm>
            <a:off x="3303985" y="1927622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4">
            <a:extLst>
              <a:ext uri="{FF2B5EF4-FFF2-40B4-BE49-F238E27FC236}">
                <a16:creationId xmlns:a16="http://schemas.microsoft.com/office/drawing/2014/main" id="{C4F19226-AB03-F64A-8A6E-8DC22DB7F08B}"/>
              </a:ext>
            </a:extLst>
          </p:cNvPr>
          <p:cNvCxnSpPr/>
          <p:nvPr/>
        </p:nvCxnSpPr>
        <p:spPr>
          <a:xfrm>
            <a:off x="5848350" y="1927622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399658"/>
            <a:ext cx="226555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1958435"/>
            <a:ext cx="2018432" cy="118782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39" y="3831831"/>
            <a:ext cx="2265559" cy="68846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73" y="3399658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9" y="1982131"/>
            <a:ext cx="2018432" cy="11641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73" y="3831855"/>
            <a:ext cx="2287829" cy="69105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99" y="3399658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5" y="1964245"/>
            <a:ext cx="2018432" cy="118201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600" y="3831831"/>
            <a:ext cx="2290595" cy="672256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BB169D1F-86AE-0048-A134-838DB76112B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D9012CB6-9387-5942-B803-F5C36AFE5AE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A087F95C-B7A3-584E-9974-2405D4B17B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D4703F5C-B181-473E-AD9F-CDBB62724344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7367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66217" y="710940"/>
            <a:ext cx="6571060" cy="54636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8" y="1952627"/>
            <a:ext cx="6619244" cy="25622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770169A-6560-254E-BC1B-10D1540EB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6147D8-4B17-7141-A29E-7EA56820DC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0D0E3-2205-374B-9042-C88E4893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EED8C-3E05-46EC-AFDF-A42D5EE618F3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6657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5" name="Rectangle 10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8" name="Rectangle 10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Oval 14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6" name="Oval 1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Box 13"/>
              <p:cNvSpPr txBox="1">
                <a:spLocks noChangeArrowheads="1"/>
              </p:cNvSpPr>
              <p:nvPr/>
            </p:nvSpPr>
            <p:spPr bwMode="auto">
              <a:xfrm>
                <a:off x="8754082" y="6012470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5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4" name="Oval 1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 Box 16"/>
              <p:cNvSpPr txBox="1">
                <a:spLocks noChangeArrowheads="1"/>
              </p:cNvSpPr>
              <p:nvPr/>
            </p:nvSpPr>
            <p:spPr bwMode="auto">
              <a:xfrm>
                <a:off x="9021904" y="2089292"/>
                <a:ext cx="1993616" cy="199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6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2" name="Oval 1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 Box 19"/>
              <p:cNvSpPr txBox="1">
                <a:spLocks noChangeArrowheads="1"/>
              </p:cNvSpPr>
              <p:nvPr/>
            </p:nvSpPr>
            <p:spPr bwMode="auto">
              <a:xfrm>
                <a:off x="8233756" y="235931"/>
                <a:ext cx="1131512" cy="113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8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0" name="Oval 18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 Box 22"/>
              <p:cNvSpPr txBox="1">
                <a:spLocks noChangeArrowheads="1"/>
              </p:cNvSpPr>
              <p:nvPr/>
            </p:nvSpPr>
            <p:spPr bwMode="auto">
              <a:xfrm>
                <a:off x="345936" y="3241536"/>
                <a:ext cx="1670328" cy="167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9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8" name="Oval 19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 Box 25"/>
              <p:cNvSpPr txBox="1">
                <a:spLocks noChangeArrowheads="1"/>
              </p:cNvSpPr>
              <p:nvPr/>
            </p:nvSpPr>
            <p:spPr bwMode="auto">
              <a:xfrm>
                <a:off x="613758" y="3280758"/>
                <a:ext cx="2963484" cy="296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20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6" name="Oval 20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auto">
              <a:xfrm>
                <a:off x="8754082" y="6010309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Freeform 5"/>
            <p:cNvSpPr>
              <a:spLocks/>
            </p:cNvSpPr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EB5768-F97C-E040-86D7-C6F0C9F64761}"/>
                </a:ext>
              </a:extLst>
            </p:cNvPr>
            <p:cNvSpPr/>
            <p:nvPr/>
          </p:nvSpPr>
          <p:spPr>
            <a:xfrm>
              <a:off x="414338" y="401638"/>
              <a:ext cx="65119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196001635 h 8000"/>
                <a:gd name="T4" fmla="*/ 2147483646 w 10000"/>
                <a:gd name="T5" fmla="*/ 196739472 h 8000"/>
                <a:gd name="T6" fmla="*/ 2147483646 w 10000"/>
                <a:gd name="T7" fmla="*/ 172188 h 8000"/>
                <a:gd name="T8" fmla="*/ 2147483646 w 10000"/>
                <a:gd name="T9" fmla="*/ 172188 h 8000"/>
                <a:gd name="T10" fmla="*/ 2147483646 w 10000"/>
                <a:gd name="T11" fmla="*/ 3836438 h 8000"/>
                <a:gd name="T12" fmla="*/ 2147483646 w 10000"/>
                <a:gd name="T13" fmla="*/ 7328501 h 8000"/>
                <a:gd name="T14" fmla="*/ 2147483646 w 10000"/>
                <a:gd name="T15" fmla="*/ 10746857 h 8000"/>
                <a:gd name="T16" fmla="*/ 2147483646 w 10000"/>
                <a:gd name="T17" fmla="*/ 13673428 h 8000"/>
                <a:gd name="T18" fmla="*/ 2147483646 w 10000"/>
                <a:gd name="T19" fmla="*/ 16624462 h 8000"/>
                <a:gd name="T20" fmla="*/ 2147483646 w 10000"/>
                <a:gd name="T21" fmla="*/ 19378844 h 8000"/>
                <a:gd name="T22" fmla="*/ 2147483646 w 10000"/>
                <a:gd name="T23" fmla="*/ 21739765 h 8000"/>
                <a:gd name="T24" fmla="*/ 2147483646 w 10000"/>
                <a:gd name="T25" fmla="*/ 23977583 h 8000"/>
                <a:gd name="T26" fmla="*/ 2147483646 w 10000"/>
                <a:gd name="T27" fmla="*/ 26018749 h 8000"/>
                <a:gd name="T28" fmla="*/ 2147483646 w 10000"/>
                <a:gd name="T29" fmla="*/ 27789401 h 8000"/>
                <a:gd name="T30" fmla="*/ 2147483646 w 10000"/>
                <a:gd name="T31" fmla="*/ 29560052 h 8000"/>
                <a:gd name="T32" fmla="*/ 2147483646 w 10000"/>
                <a:gd name="T33" fmla="*/ 31035726 h 8000"/>
                <a:gd name="T34" fmla="*/ 2147483646 w 10000"/>
                <a:gd name="T35" fmla="*/ 32191488 h 8000"/>
                <a:gd name="T36" fmla="*/ 2147483646 w 10000"/>
                <a:gd name="T37" fmla="*/ 33396491 h 8000"/>
                <a:gd name="T38" fmla="*/ 2147483646 w 10000"/>
                <a:gd name="T39" fmla="*/ 34404842 h 8000"/>
                <a:gd name="T40" fmla="*/ 2147483646 w 10000"/>
                <a:gd name="T41" fmla="*/ 35118058 h 8000"/>
                <a:gd name="T42" fmla="*/ 2147483646 w 10000"/>
                <a:gd name="T43" fmla="*/ 35732791 h 8000"/>
                <a:gd name="T44" fmla="*/ 2147483646 w 10000"/>
                <a:gd name="T45" fmla="*/ 36323061 h 8000"/>
                <a:gd name="T46" fmla="*/ 2109030222 w 10000"/>
                <a:gd name="T47" fmla="*/ 36593575 h 8000"/>
                <a:gd name="T48" fmla="*/ 2030972384 w 10000"/>
                <a:gd name="T49" fmla="*/ 36888710 h 8000"/>
                <a:gd name="T50" fmla="*/ 1954013894 w 10000"/>
                <a:gd name="T51" fmla="*/ 37036277 h 8000"/>
                <a:gd name="T52" fmla="*/ 1877788503 w 10000"/>
                <a:gd name="T53" fmla="*/ 36888710 h 8000"/>
                <a:gd name="T54" fmla="*/ 1802295606 w 10000"/>
                <a:gd name="T55" fmla="*/ 36888710 h 8000"/>
                <a:gd name="T56" fmla="*/ 1727535808 w 10000"/>
                <a:gd name="T57" fmla="*/ 36593575 h 8000"/>
                <a:gd name="T58" fmla="*/ 1654242209 w 10000"/>
                <a:gd name="T59" fmla="*/ 36150873 h 8000"/>
                <a:gd name="T60" fmla="*/ 1581681104 w 10000"/>
                <a:gd name="T61" fmla="*/ 35732791 h 8000"/>
                <a:gd name="T62" fmla="*/ 1510586199 w 10000"/>
                <a:gd name="T63" fmla="*/ 35265625 h 8000"/>
                <a:gd name="T64" fmla="*/ 1439857540 w 10000"/>
                <a:gd name="T65" fmla="*/ 34552409 h 8000"/>
                <a:gd name="T66" fmla="*/ 1370228227 w 10000"/>
                <a:gd name="T67" fmla="*/ 33789952 h 8000"/>
                <a:gd name="T68" fmla="*/ 1302065114 w 10000"/>
                <a:gd name="T69" fmla="*/ 33101356 h 8000"/>
                <a:gd name="T70" fmla="*/ 1169036926 w 10000"/>
                <a:gd name="T71" fmla="*/ 31158673 h 8000"/>
                <a:gd name="T72" fmla="*/ 1041505471 w 10000"/>
                <a:gd name="T73" fmla="*/ 29092886 h 8000"/>
                <a:gd name="T74" fmla="*/ 919104501 w 10000"/>
                <a:gd name="T75" fmla="*/ 26928774 h 8000"/>
                <a:gd name="T76" fmla="*/ 803300216 w 10000"/>
                <a:gd name="T77" fmla="*/ 24543232 h 8000"/>
                <a:gd name="T78" fmla="*/ 692627021 w 10000"/>
                <a:gd name="T79" fmla="*/ 22059364 h 8000"/>
                <a:gd name="T80" fmla="*/ 590015498 w 10000"/>
                <a:gd name="T81" fmla="*/ 19378844 h 8000"/>
                <a:gd name="T82" fmla="*/ 493633807 w 10000"/>
                <a:gd name="T83" fmla="*/ 16747408 h 8000"/>
                <a:gd name="T84" fmla="*/ 404948753 w 10000"/>
                <a:gd name="T85" fmla="*/ 14116130 h 8000"/>
                <a:gd name="T86" fmla="*/ 323592271 w 10000"/>
                <a:gd name="T87" fmla="*/ 11632262 h 8000"/>
                <a:gd name="T88" fmla="*/ 251398018 w 10000"/>
                <a:gd name="T89" fmla="*/ 9271340 h 8000"/>
                <a:gd name="T90" fmla="*/ 186166092 w 10000"/>
                <a:gd name="T91" fmla="*/ 7033366 h 8000"/>
                <a:gd name="T92" fmla="*/ 131195742 w 10000"/>
                <a:gd name="T93" fmla="*/ 5164388 h 8000"/>
                <a:gd name="T94" fmla="*/ 85020768 w 10000"/>
                <a:gd name="T95" fmla="*/ 3393736 h 8000"/>
                <a:gd name="T96" fmla="*/ 21621893 w 10000"/>
                <a:gd name="T97" fmla="*/ 8607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378220357 w 15356"/>
                <a:gd name="T13" fmla="*/ 2147483646 h 8638"/>
                <a:gd name="T14" fmla="*/ 378220357 w 15356"/>
                <a:gd name="T15" fmla="*/ 372983152 h 8638"/>
                <a:gd name="T16" fmla="*/ 2147483646 w 15356"/>
                <a:gd name="T17" fmla="*/ 372983152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17">
            <a:extLst>
              <a:ext uri="{FF2B5EF4-FFF2-40B4-BE49-F238E27FC236}">
                <a16:creationId xmlns:a16="http://schemas.microsoft.com/office/drawing/2014/main" id="{4C57290D-45C0-F246-B0D8-981B91321B4C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973072"/>
            <a:ext cx="1057474" cy="3547220"/>
          </a:xfrm>
        </p:spPr>
        <p:txBody>
          <a:bodyPr vert="eaVert" anchor="b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973072"/>
            <a:ext cx="4685660" cy="354722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95EF3EDA-877C-0B4E-85D0-BD2D73836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BBD19BCE-F238-8846-9DC7-279C9F5AE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D061D6F3-95DC-454D-817A-B4979C84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E2DC8-CC05-4B34-9963-AE83F2C1AAA9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090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5" name="Rectangle 7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5" name="Rectangle 7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Oval 8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3" name="Oval 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8754533" y="6013451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9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1" name="Oval 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16"/>
              <p:cNvSpPr txBox="1">
                <a:spLocks noChangeArrowheads="1"/>
              </p:cNvSpPr>
              <p:nvPr/>
            </p:nvSpPr>
            <p:spPr bwMode="auto">
              <a:xfrm>
                <a:off x="9021233" y="2089151"/>
                <a:ext cx="19939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0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19" name="Oval 1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19"/>
              <p:cNvSpPr txBox="1">
                <a:spLocks noChangeArrowheads="1"/>
              </p:cNvSpPr>
              <p:nvPr/>
            </p:nvSpPr>
            <p:spPr bwMode="auto">
              <a:xfrm>
                <a:off x="8233833" y="234951"/>
                <a:ext cx="1132417" cy="113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1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17" name="Oval 11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22"/>
              <p:cNvSpPr txBox="1">
                <a:spLocks noChangeArrowheads="1"/>
              </p:cNvSpPr>
              <p:nvPr/>
            </p:nvSpPr>
            <p:spPr bwMode="auto">
              <a:xfrm>
                <a:off x="345017" y="3240617"/>
                <a:ext cx="1672167" cy="16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2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5" name="Oval 12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 Box 25"/>
              <p:cNvSpPr txBox="1">
                <a:spLocks noChangeArrowheads="1"/>
              </p:cNvSpPr>
              <p:nvPr/>
            </p:nvSpPr>
            <p:spPr bwMode="auto">
              <a:xfrm>
                <a:off x="613833" y="3280833"/>
                <a:ext cx="2963333" cy="2963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3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3" name="Oval 13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28"/>
              <p:cNvSpPr txBox="1">
                <a:spLocks noChangeArrowheads="1"/>
              </p:cNvSpPr>
              <p:nvPr/>
            </p:nvSpPr>
            <p:spPr bwMode="auto">
              <a:xfrm>
                <a:off x="8754533" y="6011333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7" name="Rectangle 16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574800"/>
            <a:ext cx="6619244" cy="2008236"/>
          </a:xfrm>
        </p:spPr>
        <p:txBody>
          <a:bodyPr anchor="b"/>
          <a:lstStyle>
            <a:lvl1pPr>
              <a:defRPr sz="4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3583037"/>
            <a:ext cx="6619244" cy="646065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8" name="Date Placeholder 3">
            <a:extLst/>
          </p:cNvPr>
          <p:cNvSpPr>
            <a:spLocks noGrp="1"/>
          </p:cNvSpPr>
          <p:nvPr>
            <p:ph type="dt" sz="half" idx="10"/>
          </p:nvPr>
        </p:nvSpPr>
        <p:spPr bwMode="gray">
          <a:xfrm rot="5400000">
            <a:off x="7631113" y="1344613"/>
            <a:ext cx="742950" cy="228600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29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723859" y="2420144"/>
            <a:ext cx="2894012" cy="228600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30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762875" y="219099"/>
            <a:ext cx="628650" cy="5762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EDD90-7F1D-4E68-A12E-5F4B843E214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474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66217" y="710940"/>
            <a:ext cx="6571060" cy="54636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4CD8-200C-48E5-9931-7578690B3E3B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140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5" name="Rectangle 10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8" name="Rectangle 10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Oval 11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6" name="Oval 1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13"/>
              <p:cNvSpPr txBox="1">
                <a:spLocks noChangeArrowheads="1"/>
              </p:cNvSpPr>
              <p:nvPr/>
            </p:nvSpPr>
            <p:spPr bwMode="auto">
              <a:xfrm>
                <a:off x="8754533" y="6013451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2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4" name="Oval 1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16"/>
              <p:cNvSpPr txBox="1">
                <a:spLocks noChangeArrowheads="1"/>
              </p:cNvSpPr>
              <p:nvPr/>
            </p:nvSpPr>
            <p:spPr bwMode="auto">
              <a:xfrm>
                <a:off x="9021233" y="2089151"/>
                <a:ext cx="19939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3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2" name="Oval 1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9"/>
              <p:cNvSpPr txBox="1">
                <a:spLocks noChangeArrowheads="1"/>
              </p:cNvSpPr>
              <p:nvPr/>
            </p:nvSpPr>
            <p:spPr bwMode="auto">
              <a:xfrm>
                <a:off x="8233833" y="234951"/>
                <a:ext cx="1132417" cy="113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5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0" name="Oval 15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22"/>
              <p:cNvSpPr txBox="1">
                <a:spLocks noChangeArrowheads="1"/>
              </p:cNvSpPr>
              <p:nvPr/>
            </p:nvSpPr>
            <p:spPr bwMode="auto">
              <a:xfrm>
                <a:off x="345017" y="3240617"/>
                <a:ext cx="1672167" cy="16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6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8" name="Oval 16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25"/>
              <p:cNvSpPr txBox="1">
                <a:spLocks noChangeArrowheads="1"/>
              </p:cNvSpPr>
              <p:nvPr/>
            </p:nvSpPr>
            <p:spPr bwMode="auto">
              <a:xfrm>
                <a:off x="613833" y="3280833"/>
                <a:ext cx="2963333" cy="2963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7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6" name="Oval 17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auto">
              <a:xfrm>
                <a:off x="8754533" y="6011333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Rectangle 6">
              <a:extLst/>
            </p:cNvPr>
            <p:cNvSpPr/>
            <p:nvPr/>
          </p:nvSpPr>
          <p:spPr>
            <a:xfrm>
              <a:off x="7289800" y="402167"/>
              <a:ext cx="4478867" cy="6053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400000">
              <a:off x="3787244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677511">
              <a:off x="4698352" y="1826078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14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42" y="2008251"/>
            <a:ext cx="3263267" cy="1712867"/>
          </a:xfrm>
        </p:spPr>
        <p:txBody>
          <a:bodyPr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94" y="2008233"/>
            <a:ext cx="2818159" cy="1712868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1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2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426B9-2E3C-4779-97A4-5D0A179125FA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0736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526" y="1952625"/>
            <a:ext cx="3621558" cy="256222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58" y="1952649"/>
            <a:ext cx="3618869" cy="2533279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6" name="Date Placeholder 3">
            <a:extLst/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C09C3-2797-4A23-B229-0F4B9137FC99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8300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29" y="1977071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29" y="2409245"/>
            <a:ext cx="3618869" cy="210560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3" y="1952649"/>
            <a:ext cx="3618870" cy="45661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59" y="2409247"/>
            <a:ext cx="3618869" cy="210560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7" name="Footer Placeholder 4">
            <a:extLst/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8" name="Date Placeholder 3">
            <a:extLst/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6A9AC-B0C8-48BA-8596-076CBC496275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04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80A83-CEFC-42A8-81A5-D2FAD881F6AC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83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252B-9FC6-4982-A711-863BBB25B373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986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976F7-6882-4EC8-AD0B-F0095A72F91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0624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6" name="Rectangle 11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9" name="Rectangle 11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2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7" name="Oval 1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 Box 13"/>
              <p:cNvSpPr txBox="1">
                <a:spLocks noChangeArrowheads="1"/>
              </p:cNvSpPr>
              <p:nvPr/>
            </p:nvSpPr>
            <p:spPr bwMode="auto">
              <a:xfrm>
                <a:off x="8754533" y="6013451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3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5" name="Oval 1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16"/>
              <p:cNvSpPr txBox="1">
                <a:spLocks noChangeArrowheads="1"/>
              </p:cNvSpPr>
              <p:nvPr/>
            </p:nvSpPr>
            <p:spPr bwMode="auto">
              <a:xfrm>
                <a:off x="9021233" y="2089151"/>
                <a:ext cx="19939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5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3" name="Oval 15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19"/>
              <p:cNvSpPr txBox="1">
                <a:spLocks noChangeArrowheads="1"/>
              </p:cNvSpPr>
              <p:nvPr/>
            </p:nvSpPr>
            <p:spPr bwMode="auto">
              <a:xfrm>
                <a:off x="8233833" y="234951"/>
                <a:ext cx="1132417" cy="113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6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1" name="Oval 16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22"/>
              <p:cNvSpPr txBox="1">
                <a:spLocks noChangeArrowheads="1"/>
              </p:cNvSpPr>
              <p:nvPr/>
            </p:nvSpPr>
            <p:spPr bwMode="auto">
              <a:xfrm>
                <a:off x="345017" y="3240617"/>
                <a:ext cx="1672167" cy="16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7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9" name="Oval 17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auto">
              <a:xfrm>
                <a:off x="613833" y="3280833"/>
                <a:ext cx="2963333" cy="2963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Oval 18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7" name="Oval 18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28"/>
              <p:cNvSpPr txBox="1">
                <a:spLocks noChangeArrowheads="1"/>
              </p:cNvSpPr>
              <p:nvPr/>
            </p:nvSpPr>
            <p:spPr bwMode="auto">
              <a:xfrm>
                <a:off x="8754533" y="6011333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Freeform 5"/>
            <p:cNvSpPr>
              <a:spLocks/>
            </p:cNvSpPr>
            <p:nvPr/>
          </p:nvSpPr>
          <p:spPr bwMode="gray">
            <a:xfrm rot="-5400000">
              <a:off x="2229377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677511">
              <a:off x="3140485" y="1826078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7">
              <a:extLst/>
            </p:cNvPr>
            <p:cNvSpPr/>
            <p:nvPr/>
          </p:nvSpPr>
          <p:spPr bwMode="gray">
            <a:xfrm>
              <a:off x="5712884" y="402167"/>
              <a:ext cx="6055783" cy="6053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14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39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84" y="1085850"/>
            <a:ext cx="3892549" cy="3429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40" y="2346985"/>
            <a:ext cx="2094869" cy="2171699"/>
          </a:xfrm>
        </p:spPr>
        <p:txBody>
          <a:bodyPr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2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4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565F1-CD7F-4556-860D-F143DFC5350D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8769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6" name="Rectangle 11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9" name="Rectangle 11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2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7" name="Oval 1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 Box 13"/>
              <p:cNvSpPr txBox="1">
                <a:spLocks noChangeArrowheads="1"/>
              </p:cNvSpPr>
              <p:nvPr/>
            </p:nvSpPr>
            <p:spPr bwMode="auto">
              <a:xfrm>
                <a:off x="8754533" y="6013451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3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5" name="Oval 1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16"/>
              <p:cNvSpPr txBox="1">
                <a:spLocks noChangeArrowheads="1"/>
              </p:cNvSpPr>
              <p:nvPr/>
            </p:nvSpPr>
            <p:spPr bwMode="auto">
              <a:xfrm>
                <a:off x="9021233" y="2089151"/>
                <a:ext cx="19939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5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3" name="Oval 15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19"/>
              <p:cNvSpPr txBox="1">
                <a:spLocks noChangeArrowheads="1"/>
              </p:cNvSpPr>
              <p:nvPr/>
            </p:nvSpPr>
            <p:spPr bwMode="auto">
              <a:xfrm>
                <a:off x="8233833" y="234951"/>
                <a:ext cx="1132417" cy="113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6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1" name="Oval 16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22"/>
              <p:cNvSpPr txBox="1">
                <a:spLocks noChangeArrowheads="1"/>
              </p:cNvSpPr>
              <p:nvPr/>
            </p:nvSpPr>
            <p:spPr bwMode="auto">
              <a:xfrm>
                <a:off x="345017" y="3240617"/>
                <a:ext cx="1672167" cy="16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7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9" name="Oval 17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auto">
              <a:xfrm>
                <a:off x="613833" y="3280833"/>
                <a:ext cx="2963333" cy="2963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Oval 18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7" name="Oval 18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28"/>
              <p:cNvSpPr txBox="1">
                <a:spLocks noChangeArrowheads="1"/>
              </p:cNvSpPr>
              <p:nvPr/>
            </p:nvSpPr>
            <p:spPr bwMode="auto">
              <a:xfrm>
                <a:off x="8754533" y="6011333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4203594" y="1826078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400000">
              <a:off x="32954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7">
              <a:extLst/>
            </p:cNvPr>
            <p:cNvSpPr/>
            <p:nvPr/>
          </p:nvSpPr>
          <p:spPr bwMode="gray">
            <a:xfrm>
              <a:off x="6172200" y="402167"/>
              <a:ext cx="5596467" cy="6053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14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2" y="1270001"/>
            <a:ext cx="2895194" cy="1301751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4" y="857250"/>
            <a:ext cx="242039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2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4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0B5E8-C7D1-4C3B-9B91-EE9FDCDE5FEA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4622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6" name="Rectangle 10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8" name="Rectangle 10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1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6" name="Oval 1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8754533" y="6013451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3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4" name="Oval 1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9021233" y="2089151"/>
                <a:ext cx="19939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4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2" name="Oval 14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21"/>
              <p:cNvSpPr txBox="1">
                <a:spLocks noChangeArrowheads="1"/>
              </p:cNvSpPr>
              <p:nvPr/>
            </p:nvSpPr>
            <p:spPr bwMode="auto">
              <a:xfrm>
                <a:off x="8233833" y="234951"/>
                <a:ext cx="1132417" cy="113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5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0" name="Oval 15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24"/>
              <p:cNvSpPr txBox="1">
                <a:spLocks noChangeArrowheads="1"/>
              </p:cNvSpPr>
              <p:nvPr/>
            </p:nvSpPr>
            <p:spPr bwMode="auto">
              <a:xfrm>
                <a:off x="345017" y="3240617"/>
                <a:ext cx="1672167" cy="16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6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8" name="Oval 16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27"/>
              <p:cNvSpPr txBox="1">
                <a:spLocks noChangeArrowheads="1"/>
              </p:cNvSpPr>
              <p:nvPr/>
            </p:nvSpPr>
            <p:spPr bwMode="auto">
              <a:xfrm>
                <a:off x="613833" y="3280833"/>
                <a:ext cx="2963333" cy="2963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Oval 17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6" name="Oval 17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30"/>
              <p:cNvSpPr txBox="1">
                <a:spLocks noChangeArrowheads="1"/>
              </p:cNvSpPr>
              <p:nvPr/>
            </p:nvSpPr>
            <p:spPr bwMode="auto">
              <a:xfrm>
                <a:off x="8754533" y="6011333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Freeform 5"/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7 h 2856"/>
                <a:gd name="T4" fmla="*/ 2147483647 w 7104"/>
                <a:gd name="T5" fmla="*/ 2147483647 h 2856"/>
                <a:gd name="T6" fmla="*/ 2147483647 w 7104"/>
                <a:gd name="T7" fmla="*/ 2147483647 h 2856"/>
                <a:gd name="T8" fmla="*/ 2147483647 w 7104"/>
                <a:gd name="T9" fmla="*/ 2147483647 h 2856"/>
                <a:gd name="T10" fmla="*/ 2147483647 w 7104"/>
                <a:gd name="T11" fmla="*/ 2147483647 h 2856"/>
                <a:gd name="T12" fmla="*/ 2147483647 w 7104"/>
                <a:gd name="T13" fmla="*/ 2147483647 h 2856"/>
                <a:gd name="T14" fmla="*/ 2147483647 w 7104"/>
                <a:gd name="T15" fmla="*/ 2147483647 h 2856"/>
                <a:gd name="T16" fmla="*/ 2147483647 w 7104"/>
                <a:gd name="T17" fmla="*/ 2147483647 h 2856"/>
                <a:gd name="T18" fmla="*/ 2147483647 w 7104"/>
                <a:gd name="T19" fmla="*/ 2147483647 h 2856"/>
                <a:gd name="T20" fmla="*/ 2147483647 w 7104"/>
                <a:gd name="T21" fmla="*/ 2147483647 h 2856"/>
                <a:gd name="T22" fmla="*/ 2147483647 w 7104"/>
                <a:gd name="T23" fmla="*/ 2147483647 h 2856"/>
                <a:gd name="T24" fmla="*/ 2147483647 w 7104"/>
                <a:gd name="T25" fmla="*/ 2147483647 h 2856"/>
                <a:gd name="T26" fmla="*/ 2147483647 w 7104"/>
                <a:gd name="T27" fmla="*/ 2147483647 h 2856"/>
                <a:gd name="T28" fmla="*/ 2147483647 w 7104"/>
                <a:gd name="T29" fmla="*/ 2147483647 h 2856"/>
                <a:gd name="T30" fmla="*/ 2147483647 w 7104"/>
                <a:gd name="T31" fmla="*/ 2147483647 h 2856"/>
                <a:gd name="T32" fmla="*/ 2147483647 w 7104"/>
                <a:gd name="T33" fmla="*/ 2147483647 h 2856"/>
                <a:gd name="T34" fmla="*/ 2147483647 w 7104"/>
                <a:gd name="T35" fmla="*/ 2147483647 h 2856"/>
                <a:gd name="T36" fmla="*/ 2147483647 w 7104"/>
                <a:gd name="T37" fmla="*/ 2147483647 h 2856"/>
                <a:gd name="T38" fmla="*/ 2147483647 w 7104"/>
                <a:gd name="T39" fmla="*/ 2147483647 h 2856"/>
                <a:gd name="T40" fmla="*/ 2147483647 w 7104"/>
                <a:gd name="T41" fmla="*/ 2147483647 h 2856"/>
                <a:gd name="T42" fmla="*/ 2147483647 w 7104"/>
                <a:gd name="T43" fmla="*/ 2147483647 h 2856"/>
                <a:gd name="T44" fmla="*/ 2147483647 w 7104"/>
                <a:gd name="T45" fmla="*/ 2147483647 h 2856"/>
                <a:gd name="T46" fmla="*/ 2147483647 w 7104"/>
                <a:gd name="T47" fmla="*/ 2147483647 h 2856"/>
                <a:gd name="T48" fmla="*/ 2147483647 w 7104"/>
                <a:gd name="T49" fmla="*/ 2147483647 h 2856"/>
                <a:gd name="T50" fmla="*/ 2147483647 w 7104"/>
                <a:gd name="T51" fmla="*/ 2147483647 h 2856"/>
                <a:gd name="T52" fmla="*/ 2147483647 w 7104"/>
                <a:gd name="T53" fmla="*/ 2147483647 h 2856"/>
                <a:gd name="T54" fmla="*/ 2147483647 w 7104"/>
                <a:gd name="T55" fmla="*/ 2147483647 h 2856"/>
                <a:gd name="T56" fmla="*/ 2147483647 w 7104"/>
                <a:gd name="T57" fmla="*/ 2147483647 h 2856"/>
                <a:gd name="T58" fmla="*/ 2147483647 w 7104"/>
                <a:gd name="T59" fmla="*/ 2147483647 h 2856"/>
                <a:gd name="T60" fmla="*/ 2147483647 w 7104"/>
                <a:gd name="T61" fmla="*/ 2147483647 h 2856"/>
                <a:gd name="T62" fmla="*/ 2147483647 w 7104"/>
                <a:gd name="T63" fmla="*/ 2147483647 h 2856"/>
                <a:gd name="T64" fmla="*/ 2147483647 w 7104"/>
                <a:gd name="T65" fmla="*/ 2147483647 h 2856"/>
                <a:gd name="T66" fmla="*/ 2147483647 w 7104"/>
                <a:gd name="T67" fmla="*/ 2147483647 h 2856"/>
                <a:gd name="T68" fmla="*/ 2147483647 w 7104"/>
                <a:gd name="T69" fmla="*/ 2147483647 h 2856"/>
                <a:gd name="T70" fmla="*/ 2147483647 w 7104"/>
                <a:gd name="T71" fmla="*/ 2147483647 h 2856"/>
                <a:gd name="T72" fmla="*/ 2147483647 w 7104"/>
                <a:gd name="T73" fmla="*/ 2147483647 h 2856"/>
                <a:gd name="T74" fmla="*/ 2147483647 w 7104"/>
                <a:gd name="T75" fmla="*/ 2147483647 h 2856"/>
                <a:gd name="T76" fmla="*/ 2147483647 w 7104"/>
                <a:gd name="T77" fmla="*/ 2147483647 h 2856"/>
                <a:gd name="T78" fmla="*/ 2147483647 w 7104"/>
                <a:gd name="T79" fmla="*/ 2147483647 h 2856"/>
                <a:gd name="T80" fmla="*/ 2147483647 w 7104"/>
                <a:gd name="T81" fmla="*/ 2147483647 h 2856"/>
                <a:gd name="T82" fmla="*/ 2147483647 w 7104"/>
                <a:gd name="T83" fmla="*/ 2147483647 h 2856"/>
                <a:gd name="T84" fmla="*/ 2147483647 w 7104"/>
                <a:gd name="T85" fmla="*/ 2147483647 h 2856"/>
                <a:gd name="T86" fmla="*/ 2147483647 w 7104"/>
                <a:gd name="T87" fmla="*/ 2147483647 h 2856"/>
                <a:gd name="T88" fmla="*/ 2147483647 w 7104"/>
                <a:gd name="T89" fmla="*/ 2147483647 h 2856"/>
                <a:gd name="T90" fmla="*/ 2147483647 w 7104"/>
                <a:gd name="T91" fmla="*/ 2147483647 h 2856"/>
                <a:gd name="T92" fmla="*/ 2147483647 w 7104"/>
                <a:gd name="T93" fmla="*/ 2147483647 h 2856"/>
                <a:gd name="T94" fmla="*/ 2147483647 w 7104"/>
                <a:gd name="T95" fmla="*/ 2147483647 h 2856"/>
                <a:gd name="T96" fmla="*/ 2147483647 w 7104"/>
                <a:gd name="T97" fmla="*/ 2147483647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12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41" y="3724459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4149512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1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2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69BD4-6BA5-451D-AB45-631DF49AF9FC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2887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5" name="Rectangle 9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8" name="Rectangle 9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Oval 10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6" name="Oval 1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8754533" y="6013451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1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4" name="Oval 1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9021233" y="2089151"/>
                <a:ext cx="19939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3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2" name="Oval 1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21"/>
              <p:cNvSpPr txBox="1">
                <a:spLocks noChangeArrowheads="1"/>
              </p:cNvSpPr>
              <p:nvPr/>
            </p:nvSpPr>
            <p:spPr bwMode="auto">
              <a:xfrm>
                <a:off x="8233833" y="234951"/>
                <a:ext cx="1132417" cy="113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4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0" name="Oval 14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24"/>
              <p:cNvSpPr txBox="1">
                <a:spLocks noChangeArrowheads="1"/>
              </p:cNvSpPr>
              <p:nvPr/>
            </p:nvSpPr>
            <p:spPr bwMode="auto">
              <a:xfrm>
                <a:off x="345017" y="3240617"/>
                <a:ext cx="1672167" cy="16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5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8" name="Oval 15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27"/>
              <p:cNvSpPr txBox="1">
                <a:spLocks noChangeArrowheads="1"/>
              </p:cNvSpPr>
              <p:nvPr/>
            </p:nvSpPr>
            <p:spPr bwMode="auto">
              <a:xfrm>
                <a:off x="613833" y="3280833"/>
                <a:ext cx="2963333" cy="2963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Oval 16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6" name="Oval 16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30"/>
              <p:cNvSpPr txBox="1">
                <a:spLocks noChangeArrowheads="1"/>
              </p:cNvSpPr>
              <p:nvPr/>
            </p:nvSpPr>
            <p:spPr bwMode="auto">
              <a:xfrm>
                <a:off x="8754533" y="6011333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Freeform 5"/>
            <p:cNvSpPr>
              <a:spLocks/>
            </p:cNvSpPr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>
                <a:gd name="T0" fmla="*/ 0 w 10000"/>
                <a:gd name="T1" fmla="*/ 0 h 7946"/>
                <a:gd name="T2" fmla="*/ 0 w 10000"/>
                <a:gd name="T3" fmla="*/ 2147483647 h 7946"/>
                <a:gd name="T4" fmla="*/ 2147483647 w 10000"/>
                <a:gd name="T5" fmla="*/ 2147483647 h 7946"/>
                <a:gd name="T6" fmla="*/ 2147483647 w 10000"/>
                <a:gd name="T7" fmla="*/ 2147483647 h 7946"/>
                <a:gd name="T8" fmla="*/ 2147483647 w 10000"/>
                <a:gd name="T9" fmla="*/ 2147483647 h 7946"/>
                <a:gd name="T10" fmla="*/ 2147483647 w 10000"/>
                <a:gd name="T11" fmla="*/ 2147483647 h 7946"/>
                <a:gd name="T12" fmla="*/ 2147483647 w 10000"/>
                <a:gd name="T13" fmla="*/ 2147483647 h 7946"/>
                <a:gd name="T14" fmla="*/ 2147483647 w 10000"/>
                <a:gd name="T15" fmla="*/ 2147483647 h 7946"/>
                <a:gd name="T16" fmla="*/ 2147483647 w 10000"/>
                <a:gd name="T17" fmla="*/ 2147483647 h 7946"/>
                <a:gd name="T18" fmla="*/ 2147483647 w 10000"/>
                <a:gd name="T19" fmla="*/ 2147483647 h 7946"/>
                <a:gd name="T20" fmla="*/ 2147483647 w 10000"/>
                <a:gd name="T21" fmla="*/ 2147483647 h 7946"/>
                <a:gd name="T22" fmla="*/ 2147483647 w 10000"/>
                <a:gd name="T23" fmla="*/ 2147483647 h 7946"/>
                <a:gd name="T24" fmla="*/ 2147483647 w 10000"/>
                <a:gd name="T25" fmla="*/ 2147483647 h 7946"/>
                <a:gd name="T26" fmla="*/ 2147483647 w 10000"/>
                <a:gd name="T27" fmla="*/ 2147483647 h 7946"/>
                <a:gd name="T28" fmla="*/ 2147483647 w 10000"/>
                <a:gd name="T29" fmla="*/ 2147483647 h 7946"/>
                <a:gd name="T30" fmla="*/ 2147483647 w 10000"/>
                <a:gd name="T31" fmla="*/ 2147483647 h 7946"/>
                <a:gd name="T32" fmla="*/ 2147483647 w 10000"/>
                <a:gd name="T33" fmla="*/ 2147483647 h 7946"/>
                <a:gd name="T34" fmla="*/ 2147483647 w 10000"/>
                <a:gd name="T35" fmla="*/ 2147483647 h 7946"/>
                <a:gd name="T36" fmla="*/ 2147483647 w 10000"/>
                <a:gd name="T37" fmla="*/ 2147483647 h 7946"/>
                <a:gd name="T38" fmla="*/ 2147483647 w 10000"/>
                <a:gd name="T39" fmla="*/ 2147483647 h 7946"/>
                <a:gd name="T40" fmla="*/ 2147483647 w 10000"/>
                <a:gd name="T41" fmla="*/ 2147483647 h 7946"/>
                <a:gd name="T42" fmla="*/ 2147483647 w 10000"/>
                <a:gd name="T43" fmla="*/ 2147483647 h 7946"/>
                <a:gd name="T44" fmla="*/ 2147483647 w 10000"/>
                <a:gd name="T45" fmla="*/ 2147483647 h 7946"/>
                <a:gd name="T46" fmla="*/ 2147483647 w 10000"/>
                <a:gd name="T47" fmla="*/ 2147483647 h 7946"/>
                <a:gd name="T48" fmla="*/ 2147483647 w 10000"/>
                <a:gd name="T49" fmla="*/ 2147483647 h 7946"/>
                <a:gd name="T50" fmla="*/ 2147483647 w 10000"/>
                <a:gd name="T51" fmla="*/ 2147483647 h 7946"/>
                <a:gd name="T52" fmla="*/ 2147483647 w 10000"/>
                <a:gd name="T53" fmla="*/ 2147483647 h 7946"/>
                <a:gd name="T54" fmla="*/ 2147483647 w 10000"/>
                <a:gd name="T55" fmla="*/ 2147483647 h 7946"/>
                <a:gd name="T56" fmla="*/ 2147483647 w 10000"/>
                <a:gd name="T57" fmla="*/ 2147483647 h 7946"/>
                <a:gd name="T58" fmla="*/ 2147483647 w 10000"/>
                <a:gd name="T59" fmla="*/ 2147483647 h 7946"/>
                <a:gd name="T60" fmla="*/ 2147483647 w 10000"/>
                <a:gd name="T61" fmla="*/ 2147483647 h 7946"/>
                <a:gd name="T62" fmla="*/ 2147483647 w 10000"/>
                <a:gd name="T63" fmla="*/ 2147483647 h 7946"/>
                <a:gd name="T64" fmla="*/ 2147483647 w 10000"/>
                <a:gd name="T65" fmla="*/ 2147483647 h 7946"/>
                <a:gd name="T66" fmla="*/ 2147483647 w 10000"/>
                <a:gd name="T67" fmla="*/ 2147483647 h 7946"/>
                <a:gd name="T68" fmla="*/ 2147483647 w 10000"/>
                <a:gd name="T69" fmla="*/ 2147483647 h 7946"/>
                <a:gd name="T70" fmla="*/ 2147483647 w 10000"/>
                <a:gd name="T71" fmla="*/ 2147483647 h 7946"/>
                <a:gd name="T72" fmla="*/ 2147483647 w 10000"/>
                <a:gd name="T73" fmla="*/ 2147483647 h 7946"/>
                <a:gd name="T74" fmla="*/ 2147483647 w 10000"/>
                <a:gd name="T75" fmla="*/ 2147483647 h 7946"/>
                <a:gd name="T76" fmla="*/ 2147483647 w 10000"/>
                <a:gd name="T77" fmla="*/ 2147483647 h 7946"/>
                <a:gd name="T78" fmla="*/ 2147483647 w 10000"/>
                <a:gd name="T79" fmla="*/ 2147483647 h 7946"/>
                <a:gd name="T80" fmla="*/ 2147483647 w 10000"/>
                <a:gd name="T81" fmla="*/ 2147483647 h 7946"/>
                <a:gd name="T82" fmla="*/ 2147483647 w 10000"/>
                <a:gd name="T83" fmla="*/ 2147483647 h 7946"/>
                <a:gd name="T84" fmla="*/ 2147483647 w 10000"/>
                <a:gd name="T85" fmla="*/ 2147483647 h 7946"/>
                <a:gd name="T86" fmla="*/ 2147483647 w 10000"/>
                <a:gd name="T87" fmla="*/ 2147483647 h 7946"/>
                <a:gd name="T88" fmla="*/ 2147483647 w 10000"/>
                <a:gd name="T89" fmla="*/ 2147483647 h 7946"/>
                <a:gd name="T90" fmla="*/ 2147483647 w 10000"/>
                <a:gd name="T91" fmla="*/ 2147483647 h 7946"/>
                <a:gd name="T92" fmla="*/ 2147483647 w 10000"/>
                <a:gd name="T93" fmla="*/ 2147483647 h 7946"/>
                <a:gd name="T94" fmla="*/ 2147483647 w 10000"/>
                <a:gd name="T95" fmla="*/ 2147483647 h 7946"/>
                <a:gd name="T96" fmla="*/ 2147483647 w 10000"/>
                <a:gd name="T97" fmla="*/ 2147483647 h 7946"/>
                <a:gd name="T98" fmla="*/ 0 w 10000"/>
                <a:gd name="T99" fmla="*/ 0 h 7946"/>
                <a:gd name="T100" fmla="*/ 0 w 10000"/>
                <a:gd name="T101" fmla="*/ 0 h 79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89932">
              <a:off x="8490951" y="2714874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12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797562"/>
            <a:ext cx="6619244" cy="1034816"/>
          </a:xfrm>
        </p:spPr>
        <p:txBody>
          <a:bodyPr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2657477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1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2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41BA0-1EC1-42D0-A237-2A2730F9CB6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5700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6" name="Rectangle 15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0" name="Rectangle 15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 Box 12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6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8" name="Oval 1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15"/>
              <p:cNvSpPr txBox="1">
                <a:spLocks noChangeArrowheads="1"/>
              </p:cNvSpPr>
              <p:nvPr/>
            </p:nvSpPr>
            <p:spPr bwMode="auto">
              <a:xfrm>
                <a:off x="8754533" y="6013451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7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6" name="Oval 1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18"/>
              <p:cNvSpPr txBox="1">
                <a:spLocks noChangeArrowheads="1"/>
              </p:cNvSpPr>
              <p:nvPr/>
            </p:nvSpPr>
            <p:spPr bwMode="auto">
              <a:xfrm>
                <a:off x="9021233" y="2089151"/>
                <a:ext cx="19939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8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4" name="Oval 18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21"/>
              <p:cNvSpPr txBox="1">
                <a:spLocks noChangeArrowheads="1"/>
              </p:cNvSpPr>
              <p:nvPr/>
            </p:nvSpPr>
            <p:spPr bwMode="auto">
              <a:xfrm>
                <a:off x="8233833" y="234951"/>
                <a:ext cx="1132417" cy="113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9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2" name="Oval 19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24"/>
              <p:cNvSpPr txBox="1">
                <a:spLocks noChangeArrowheads="1"/>
              </p:cNvSpPr>
              <p:nvPr/>
            </p:nvSpPr>
            <p:spPr bwMode="auto">
              <a:xfrm>
                <a:off x="345017" y="3240617"/>
                <a:ext cx="1672167" cy="16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Oval 20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20" name="Oval 20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27"/>
              <p:cNvSpPr txBox="1">
                <a:spLocks noChangeArrowheads="1"/>
              </p:cNvSpPr>
              <p:nvPr/>
            </p:nvSpPr>
            <p:spPr bwMode="auto">
              <a:xfrm>
                <a:off x="613833" y="3280833"/>
                <a:ext cx="2963333" cy="2963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Oval 21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8" name="Oval 21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30"/>
              <p:cNvSpPr txBox="1">
                <a:spLocks noChangeArrowheads="1"/>
              </p:cNvSpPr>
              <p:nvPr/>
            </p:nvSpPr>
            <p:spPr bwMode="auto">
              <a:xfrm>
                <a:off x="8754533" y="6011333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5"/>
            <p:cNvSpPr>
              <a:spLocks/>
            </p:cNvSpPr>
            <p:nvPr/>
          </p:nvSpPr>
          <p:spPr bwMode="gray">
            <a:xfrm rot="-589932">
              <a:off x="8490951" y="4185117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Box 10">
            <a:extLst/>
          </p:cNvPr>
          <p:cNvSpPr txBox="1"/>
          <p:nvPr/>
        </p:nvSpPr>
        <p:spPr bwMode="gray">
          <a:xfrm>
            <a:off x="674690" y="452462"/>
            <a:ext cx="600075" cy="1177925"/>
          </a:xfrm>
          <a:prstGeom prst="rect">
            <a:avLst/>
          </a:prstGeom>
          <a:noFill/>
        </p:spPr>
        <p:txBody>
          <a:bodyPr lIns="68544" tIns="34289" rIns="68544" bIns="34289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>
                <a:solidFill>
                  <a:srgbClr val="F5A4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33" name="TextBox 12">
            <a:extLst/>
          </p:cNvPr>
          <p:cNvSpPr txBox="1"/>
          <p:nvPr/>
        </p:nvSpPr>
        <p:spPr bwMode="gray">
          <a:xfrm>
            <a:off x="7278688" y="1960587"/>
            <a:ext cx="601662" cy="1176337"/>
          </a:xfrm>
          <a:prstGeom prst="rect">
            <a:avLst/>
          </a:prstGeom>
          <a:noFill/>
        </p:spPr>
        <p:txBody>
          <a:bodyPr lIns="68544" tIns="34289" rIns="68544" bIns="34289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>
                <a:solidFill>
                  <a:srgbClr val="F5A4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4" name="Rectangle 23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25" y="735388"/>
            <a:ext cx="6345737" cy="2028776"/>
          </a:xfrm>
        </p:spPr>
        <p:txBody>
          <a:bodyPr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60" y="2764899"/>
            <a:ext cx="5794329" cy="256631"/>
          </a:xfrm>
        </p:spPr>
        <p:txBody>
          <a:bodyPr>
            <a:normAutofit/>
          </a:bodyPr>
          <a:lstStyle>
            <a:lvl1pPr marL="0" indent="0">
              <a:buNone/>
              <a:defRPr lang="en-US" sz="11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760795"/>
            <a:ext cx="6619244" cy="759498"/>
          </a:xfrm>
        </p:spPr>
        <p:txBody>
          <a:bodyPr anchor="ctr"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5" name="Date Placeholder 3">
            <a:extLst/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6" name="Footer Placeholder 4">
            <a:extLst/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7" name="Slide Number Placeholder 5">
            <a:extLst/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0F171-1291-4AE3-9AA1-1D4086FDB28A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083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5" name="Rectangle 9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7" name="Rectangle 9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Oval 10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5" name="Oval 1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>
                <a:off x="8754533" y="6013451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2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3" name="Oval 1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16"/>
              <p:cNvSpPr txBox="1">
                <a:spLocks noChangeArrowheads="1"/>
              </p:cNvSpPr>
              <p:nvPr/>
            </p:nvSpPr>
            <p:spPr bwMode="auto">
              <a:xfrm>
                <a:off x="9021233" y="2089151"/>
                <a:ext cx="19939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3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1" name="Oval 1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19"/>
              <p:cNvSpPr txBox="1">
                <a:spLocks noChangeArrowheads="1"/>
              </p:cNvSpPr>
              <p:nvPr/>
            </p:nvSpPr>
            <p:spPr bwMode="auto">
              <a:xfrm>
                <a:off x="8233833" y="234951"/>
                <a:ext cx="1132417" cy="113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4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19" name="Oval 14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22"/>
              <p:cNvSpPr txBox="1">
                <a:spLocks noChangeArrowheads="1"/>
              </p:cNvSpPr>
              <p:nvPr/>
            </p:nvSpPr>
            <p:spPr bwMode="auto">
              <a:xfrm>
                <a:off x="345017" y="3240617"/>
                <a:ext cx="1672167" cy="16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5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7" name="Oval 15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25"/>
              <p:cNvSpPr txBox="1">
                <a:spLocks noChangeArrowheads="1"/>
              </p:cNvSpPr>
              <p:nvPr/>
            </p:nvSpPr>
            <p:spPr bwMode="auto">
              <a:xfrm>
                <a:off x="613833" y="3280833"/>
                <a:ext cx="2963333" cy="2963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16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5" name="Oval 16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 Box 28"/>
              <p:cNvSpPr txBox="1">
                <a:spLocks noChangeArrowheads="1"/>
              </p:cNvSpPr>
              <p:nvPr/>
            </p:nvSpPr>
            <p:spPr bwMode="auto">
              <a:xfrm>
                <a:off x="8754533" y="6011333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Freeform 5"/>
            <p:cNvSpPr>
              <a:spLocks/>
            </p:cNvSpPr>
            <p:nvPr/>
          </p:nvSpPr>
          <p:spPr bwMode="gray">
            <a:xfrm rot="-589932">
              <a:off x="8490951" y="4193583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9" name="Rectangle 11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803358"/>
            <a:ext cx="6619244" cy="1341528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942" y="3768725"/>
            <a:ext cx="6619244" cy="645300"/>
          </a:xfrm>
        </p:spPr>
        <p:txBody>
          <a:bodyPr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0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1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2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7757-3BBB-494E-89E3-7641E06572F4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7524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21">
            <a:extLst/>
          </p:cNvPr>
          <p:cNvCxnSpPr/>
          <p:nvPr/>
        </p:nvCxnSpPr>
        <p:spPr>
          <a:xfrm>
            <a:off x="3303588" y="1927226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2">
            <a:extLst/>
          </p:cNvPr>
          <p:cNvCxnSpPr/>
          <p:nvPr/>
        </p:nvCxnSpPr>
        <p:spPr>
          <a:xfrm>
            <a:off x="5829300" y="1927226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866217" y="710940"/>
            <a:ext cx="6571060" cy="54636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8273"/>
            <a:ext cx="234687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2390447"/>
            <a:ext cx="2346876" cy="212984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2" y="1958273"/>
            <a:ext cx="235903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2" y="2390446"/>
            <a:ext cx="2359035" cy="2129846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6" y="1952625"/>
            <a:ext cx="2368086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5" y="2390446"/>
            <a:ext cx="2370772" cy="2129846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1" name="Date Placeholder 6">
            <a:extLst/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12" name="Footer Placeholder 7">
            <a:extLst/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13" name="Slide Number Placeholder 8">
            <a:extLst/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3D6B6-937B-4661-B9FA-D1C4328D5F9F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348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20">
            <a:extLst/>
          </p:cNvPr>
          <p:cNvCxnSpPr/>
          <p:nvPr/>
        </p:nvCxnSpPr>
        <p:spPr>
          <a:xfrm>
            <a:off x="3303588" y="1927226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4">
            <a:extLst/>
          </p:cNvPr>
          <p:cNvCxnSpPr/>
          <p:nvPr/>
        </p:nvCxnSpPr>
        <p:spPr>
          <a:xfrm>
            <a:off x="5848350" y="1927226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399658"/>
            <a:ext cx="226555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1958435"/>
            <a:ext cx="2018432" cy="118782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39" y="3831831"/>
            <a:ext cx="2265559" cy="688462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73" y="3399658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9" y="1982131"/>
            <a:ext cx="2018432" cy="11641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73" y="3831855"/>
            <a:ext cx="2287829" cy="69105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99" y="3399658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5" y="1964245"/>
            <a:ext cx="2018432" cy="118201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686" indent="0">
              <a:buNone/>
              <a:defRPr sz="1200"/>
            </a:lvl2pPr>
            <a:lvl3pPr marL="685392" indent="0">
              <a:buNone/>
              <a:defRPr sz="1200"/>
            </a:lvl3pPr>
            <a:lvl4pPr marL="1028088" indent="0">
              <a:buNone/>
              <a:defRPr sz="1200"/>
            </a:lvl4pPr>
            <a:lvl5pPr marL="1370784" indent="0">
              <a:buNone/>
              <a:defRPr sz="1200"/>
            </a:lvl5pPr>
            <a:lvl6pPr marL="1713491" indent="0">
              <a:buNone/>
              <a:defRPr sz="1200"/>
            </a:lvl6pPr>
            <a:lvl7pPr marL="2056175" indent="0">
              <a:buNone/>
              <a:defRPr sz="1200"/>
            </a:lvl7pPr>
            <a:lvl8pPr marL="2398860" indent="0">
              <a:buNone/>
              <a:defRPr sz="1200"/>
            </a:lvl8pPr>
            <a:lvl9pPr marL="2741546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600" y="3831831"/>
            <a:ext cx="2290595" cy="672256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86" indent="0">
              <a:buNone/>
              <a:defRPr sz="900"/>
            </a:lvl2pPr>
            <a:lvl3pPr marL="685392" indent="0">
              <a:buNone/>
              <a:defRPr sz="800"/>
            </a:lvl3pPr>
            <a:lvl4pPr marL="1028088" indent="0">
              <a:buNone/>
              <a:defRPr sz="700"/>
            </a:lvl4pPr>
            <a:lvl5pPr marL="1370784" indent="0">
              <a:buNone/>
              <a:defRPr sz="700"/>
            </a:lvl5pPr>
            <a:lvl6pPr marL="1713491" indent="0">
              <a:buNone/>
              <a:defRPr sz="700"/>
            </a:lvl6pPr>
            <a:lvl7pPr marL="2056175" indent="0">
              <a:buNone/>
              <a:defRPr sz="700"/>
            </a:lvl7pPr>
            <a:lvl8pPr marL="2398860" indent="0">
              <a:buNone/>
              <a:defRPr sz="700"/>
            </a:lvl8pPr>
            <a:lvl9pPr marL="2741546" indent="0">
              <a:buNone/>
              <a:defRPr sz="700"/>
            </a:lvl9pPr>
          </a:lstStyle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15" name="Date Placeholder 6">
            <a:extLst/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16" name="Footer Placeholder 7">
            <a:extLst/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17" name="Slide Number Placeholder 8">
            <a:extLst/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65EDB-1A68-4D49-A3D8-59B2920CE4C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0677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66217" y="710940"/>
            <a:ext cx="6571060" cy="54636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8" y="1952627"/>
            <a:ext cx="6619244" cy="25622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C06BF-C83B-4051-B534-115997B87DED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7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135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8BADC-B569-402C-B0B0-6763AA4621A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075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5" name="Rectangle 10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8" name="Rectangle 10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Oval 14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26" name="Oval 1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13"/>
              <p:cNvSpPr txBox="1">
                <a:spLocks noChangeArrowheads="1"/>
              </p:cNvSpPr>
              <p:nvPr/>
            </p:nvSpPr>
            <p:spPr bwMode="auto">
              <a:xfrm>
                <a:off x="8754533" y="6013451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Oval 15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24" name="Oval 1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16"/>
              <p:cNvSpPr txBox="1">
                <a:spLocks noChangeArrowheads="1"/>
              </p:cNvSpPr>
              <p:nvPr/>
            </p:nvSpPr>
            <p:spPr bwMode="auto">
              <a:xfrm>
                <a:off x="9021233" y="2089151"/>
                <a:ext cx="19939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Oval 16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22" name="Oval 1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9"/>
              <p:cNvSpPr txBox="1">
                <a:spLocks noChangeArrowheads="1"/>
              </p:cNvSpPr>
              <p:nvPr/>
            </p:nvSpPr>
            <p:spPr bwMode="auto">
              <a:xfrm>
                <a:off x="8233833" y="234951"/>
                <a:ext cx="1132417" cy="113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Oval 18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20" name="Oval 18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22"/>
              <p:cNvSpPr txBox="1">
                <a:spLocks noChangeArrowheads="1"/>
              </p:cNvSpPr>
              <p:nvPr/>
            </p:nvSpPr>
            <p:spPr bwMode="auto">
              <a:xfrm>
                <a:off x="345017" y="3240617"/>
                <a:ext cx="1672167" cy="16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Oval 19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8" name="Oval 19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25"/>
              <p:cNvSpPr txBox="1">
                <a:spLocks noChangeArrowheads="1"/>
              </p:cNvSpPr>
              <p:nvPr/>
            </p:nvSpPr>
            <p:spPr bwMode="auto">
              <a:xfrm>
                <a:off x="613833" y="3280833"/>
                <a:ext cx="2963333" cy="2963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Oval 20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6" name="Oval 20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28"/>
              <p:cNvSpPr txBox="1">
                <a:spLocks noChangeArrowheads="1"/>
              </p:cNvSpPr>
              <p:nvPr/>
            </p:nvSpPr>
            <p:spPr bwMode="auto">
              <a:xfrm>
                <a:off x="8754533" y="6011333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" name="Freeform 5"/>
            <p:cNvSpPr>
              <a:spLocks/>
            </p:cNvSpPr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12">
              <a:extLst/>
            </p:cNvPr>
            <p:cNvSpPr/>
            <p:nvPr/>
          </p:nvSpPr>
          <p:spPr>
            <a:xfrm>
              <a:off x="414867" y="402167"/>
              <a:ext cx="6510867" cy="6053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17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973072"/>
            <a:ext cx="1057474" cy="3547220"/>
          </a:xfrm>
        </p:spPr>
        <p:txBody>
          <a:bodyPr vert="eaVert" anchor="b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973072"/>
            <a:ext cx="4685660" cy="354722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
第二層
第三層
第四層
第五層</a:t>
            </a:r>
            <a:endParaRPr lang="en-US" dirty="0"/>
          </a:p>
        </p:txBody>
      </p:sp>
      <p:sp>
        <p:nvSpPr>
          <p:cNvPr id="31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2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33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5A397-BDE4-425A-9CF9-D63075BA3C6F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9308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699" y="2010374"/>
            <a:ext cx="4808723" cy="478071"/>
          </a:xfrm>
          <a:prstGeom prst="rect">
            <a:avLst/>
          </a:prstGeom>
        </p:spPr>
        <p:txBody>
          <a:bodyPr lIns="91297" tIns="45657" rIns="91297" bIns="45657" anchor="t">
            <a:normAutofit/>
          </a:bodyPr>
          <a:lstStyle>
            <a:lvl1pPr>
              <a:defRPr sz="4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8699" y="2630647"/>
            <a:ext cx="4808723" cy="1125140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4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2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0" y="278282"/>
            <a:ext cx="2044700" cy="44450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38" y="4688556"/>
            <a:ext cx="3505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1088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47" y="609551"/>
            <a:ext cx="7593497" cy="478071"/>
          </a:xfrm>
          <a:prstGeom prst="rect">
            <a:avLst/>
          </a:prstGeom>
        </p:spPr>
        <p:txBody>
          <a:bodyPr lIns="91297" tIns="45657" rIns="91297" bIns="45657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47" y="1246340"/>
            <a:ext cx="7593497" cy="2948073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4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2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74" y="4414324"/>
            <a:ext cx="1797326" cy="3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218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47" y="609551"/>
            <a:ext cx="7593497" cy="478071"/>
          </a:xfrm>
          <a:prstGeom prst="rect">
            <a:avLst/>
          </a:prstGeom>
        </p:spPr>
        <p:txBody>
          <a:bodyPr lIns="91297" tIns="45657" rIns="91297" bIns="45657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47" y="1246340"/>
            <a:ext cx="7593497" cy="2948073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4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2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74" y="4414324"/>
            <a:ext cx="1797326" cy="3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2091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47" y="609551"/>
            <a:ext cx="7593497" cy="478071"/>
          </a:xfrm>
          <a:prstGeom prst="rect">
            <a:avLst/>
          </a:prstGeom>
        </p:spPr>
        <p:txBody>
          <a:bodyPr lIns="91297" tIns="45657" rIns="91297" bIns="45657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47" y="1246340"/>
            <a:ext cx="7593497" cy="2948073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4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2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822440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47" y="609551"/>
            <a:ext cx="7593497" cy="478071"/>
          </a:xfrm>
          <a:prstGeom prst="rect">
            <a:avLst/>
          </a:prstGeom>
        </p:spPr>
        <p:txBody>
          <a:bodyPr lIns="91297" tIns="45657" rIns="91297" bIns="45657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755408" y="1246340"/>
            <a:ext cx="7593289" cy="2948073"/>
          </a:xfrm>
          <a:prstGeom prst="rect">
            <a:avLst/>
          </a:prstGeom>
        </p:spPr>
        <p:txBody>
          <a:bodyPr lIns="91297" tIns="45657" rIns="91297" bIns="45657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68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5858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圖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47" y="609551"/>
            <a:ext cx="7593497" cy="478071"/>
          </a:xfrm>
          <a:prstGeom prst="rect">
            <a:avLst/>
          </a:prstGeom>
        </p:spPr>
        <p:txBody>
          <a:bodyPr lIns="91297" tIns="45657" rIns="91297" bIns="45657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11" y="1246340"/>
            <a:ext cx="1729409" cy="2948073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4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2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2713065" y="1246340"/>
            <a:ext cx="5635625" cy="2948073"/>
          </a:xfrm>
          <a:prstGeom prst="rect">
            <a:avLst/>
          </a:prstGeom>
        </p:spPr>
        <p:txBody>
          <a:bodyPr lIns="91297" tIns="45657" rIns="91297" bIns="45657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35B952-1633-4A54-921E-0E018D9BAE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1" y="4481021"/>
            <a:ext cx="30003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4737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文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695" y="27957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47" y="609551"/>
            <a:ext cx="7593497" cy="478071"/>
          </a:xfrm>
          <a:prstGeom prst="rect">
            <a:avLst/>
          </a:prstGeom>
        </p:spPr>
        <p:txBody>
          <a:bodyPr lIns="91297" tIns="45657" rIns="91297" bIns="45657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47" y="1246340"/>
            <a:ext cx="7593497" cy="2948073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4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2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004754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 圖文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695" y="27957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47" y="609551"/>
            <a:ext cx="7593497" cy="478071"/>
          </a:xfrm>
          <a:prstGeom prst="rect">
            <a:avLst/>
          </a:prstGeom>
        </p:spPr>
        <p:txBody>
          <a:bodyPr lIns="91297" tIns="45657" rIns="91297" bIns="45657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11" y="1246340"/>
            <a:ext cx="1729409" cy="2948073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4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2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8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2713065" y="1246340"/>
            <a:ext cx="5635625" cy="2948073"/>
          </a:xfrm>
          <a:prstGeom prst="rect">
            <a:avLst/>
          </a:prstGeom>
        </p:spPr>
        <p:txBody>
          <a:bodyPr lIns="91297" tIns="45657" rIns="91297" bIns="45657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68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1797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 圖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695" y="27957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47" y="609551"/>
            <a:ext cx="7593497" cy="478071"/>
          </a:xfrm>
          <a:prstGeom prst="rect">
            <a:avLst/>
          </a:prstGeom>
        </p:spPr>
        <p:txBody>
          <a:bodyPr lIns="91297" tIns="45657" rIns="91297" bIns="45657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8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755408" y="1246340"/>
            <a:ext cx="7593289" cy="2948073"/>
          </a:xfrm>
          <a:prstGeom prst="rect">
            <a:avLst/>
          </a:prstGeom>
        </p:spPr>
        <p:txBody>
          <a:bodyPr lIns="91297" tIns="45657" rIns="91297" bIns="45657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68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67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2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9" y="457233"/>
            <a:ext cx="4650122" cy="388619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3" y="1974641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623" indent="0">
              <a:buNone/>
              <a:defRPr sz="1100"/>
            </a:lvl2pPr>
            <a:lvl3pPr marL="685273" indent="0">
              <a:buNone/>
              <a:defRPr sz="900"/>
            </a:lvl3pPr>
            <a:lvl4pPr marL="1027910" indent="0">
              <a:buNone/>
              <a:defRPr sz="800"/>
            </a:lvl4pPr>
            <a:lvl5pPr marL="1370546" indent="0">
              <a:buNone/>
              <a:defRPr sz="800"/>
            </a:lvl5pPr>
            <a:lvl6pPr marL="1713197" indent="0">
              <a:buNone/>
              <a:defRPr sz="800"/>
            </a:lvl6pPr>
            <a:lvl7pPr marL="2055818" indent="0">
              <a:buNone/>
              <a:defRPr sz="800"/>
            </a:lvl7pPr>
            <a:lvl8pPr marL="2398440" indent="0">
              <a:buNone/>
              <a:defRPr sz="800"/>
            </a:lvl8pPr>
            <a:lvl9pPr marL="2741063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38249-EBD3-4E62-B3C2-90EB6D5EA9F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363EB-198E-4A3A-AB50-04BE9FA5859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924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+個人資訊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1860" y="1503521"/>
            <a:ext cx="7593497" cy="478071"/>
          </a:xfrm>
          <a:prstGeom prst="rect">
            <a:avLst/>
          </a:prstGeom>
        </p:spPr>
        <p:txBody>
          <a:bodyPr lIns="91297" tIns="45657" rIns="91297" bIns="45657" anchor="ctr">
            <a:normAutofit/>
          </a:bodyPr>
          <a:lstStyle>
            <a:lvl1pPr>
              <a:defRPr sz="3000" b="1" i="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簡報完畢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1860" y="2065977"/>
            <a:ext cx="7593497" cy="573670"/>
          </a:xfrm>
          <a:prstGeom prst="rect">
            <a:avLst/>
          </a:prstGeom>
        </p:spPr>
        <p:txBody>
          <a:bodyPr lIns="91297" tIns="45657" rIns="91297" bIns="45657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4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2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Thank you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759" y="267099"/>
            <a:ext cx="5956300" cy="5057776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271860" y="2755490"/>
            <a:ext cx="7593497" cy="215851"/>
          </a:xfrm>
          <a:prstGeom prst="rect">
            <a:avLst/>
          </a:prstGeom>
        </p:spPr>
        <p:txBody>
          <a:bodyPr lIns="91297" tIns="45657" rIns="91297" bIns="45657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4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2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altLang="zh-TW" dirty="0"/>
              <a:t>NAME</a:t>
            </a: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96" y="833050"/>
            <a:ext cx="1971675" cy="4286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4611465"/>
            <a:ext cx="35052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2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1860" y="2164157"/>
            <a:ext cx="7593497" cy="478071"/>
          </a:xfrm>
          <a:prstGeom prst="rect">
            <a:avLst/>
          </a:prstGeom>
        </p:spPr>
        <p:txBody>
          <a:bodyPr lIns="91297" tIns="45657" rIns="91297" bIns="45657" anchor="t">
            <a:normAutofit/>
          </a:bodyPr>
          <a:lstStyle>
            <a:lvl1pPr>
              <a:defRPr sz="3000" b="1" i="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簡報完畢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1860" y="2726610"/>
            <a:ext cx="7593497" cy="573670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4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28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9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Thank you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759" y="267099"/>
            <a:ext cx="5956300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323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底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53142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色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文字方塊 9"/>
          <p:cNvSpPr txBox="1"/>
          <p:nvPr userDrawn="1"/>
        </p:nvSpPr>
        <p:spPr>
          <a:xfrm>
            <a:off x="5117251" y="2020422"/>
            <a:ext cx="921855" cy="1200250"/>
          </a:xfrm>
          <a:prstGeom prst="rect">
            <a:avLst/>
          </a:prstGeom>
          <a:noFill/>
        </p:spPr>
        <p:txBody>
          <a:bodyPr wrap="none" lIns="91297" tIns="45657" rIns="91297" bIns="45657" rtlCol="0">
            <a:spAutoFit/>
          </a:bodyPr>
          <a:lstStyle/>
          <a:p>
            <a:pPr defTabSz="912894">
              <a:lnSpc>
                <a:spcPct val="150000"/>
              </a:lnSpc>
            </a:pP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Tel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</a:p>
          <a:p>
            <a:pPr defTabSz="912894">
              <a:lnSpc>
                <a:spcPct val="150000"/>
              </a:lnSpc>
            </a:pP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Phone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US" altLang="zh-TW" sz="1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2894">
              <a:lnSpc>
                <a:spcPct val="150000"/>
              </a:lnSpc>
            </a:pP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Mail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endParaRPr lang="zh-TW" altLang="en-US" sz="1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9" hasCustomPrompt="1"/>
          </p:nvPr>
        </p:nvSpPr>
        <p:spPr>
          <a:xfrm>
            <a:off x="5680747" y="2119208"/>
            <a:ext cx="2664296" cy="182597"/>
          </a:xfrm>
          <a:prstGeom prst="rect">
            <a:avLst/>
          </a:prstGeom>
        </p:spPr>
        <p:txBody>
          <a:bodyPr lIns="91297" tIns="45657" rIns="91297" bIns="45657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altLang="zh-TW" dirty="0"/>
              <a:t>02-2712-3838</a:t>
            </a:r>
            <a:r>
              <a:rPr lang="zh-TW" altLang="en-US" dirty="0"/>
              <a:t>＃</a:t>
            </a:r>
          </a:p>
        </p:txBody>
      </p:sp>
      <p:sp>
        <p:nvSpPr>
          <p:cNvPr id="14" name="內容版面配置區 2"/>
          <p:cNvSpPr>
            <a:spLocks noGrp="1"/>
          </p:cNvSpPr>
          <p:nvPr>
            <p:ph idx="20"/>
          </p:nvPr>
        </p:nvSpPr>
        <p:spPr>
          <a:xfrm>
            <a:off x="6040789" y="2408461"/>
            <a:ext cx="2664296" cy="163322"/>
          </a:xfrm>
          <a:prstGeom prst="rect">
            <a:avLst/>
          </a:prstGeom>
        </p:spPr>
        <p:txBody>
          <a:bodyPr lIns="91297" tIns="45657" rIns="91297" bIns="45657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zh-TW" altLang="en-US" dirty="0"/>
          </a:p>
        </p:txBody>
      </p:sp>
      <p:sp>
        <p:nvSpPr>
          <p:cNvPr id="15" name="內容版面配置區 2"/>
          <p:cNvSpPr>
            <a:spLocks noGrp="1"/>
          </p:cNvSpPr>
          <p:nvPr>
            <p:ph idx="21" hasCustomPrompt="1"/>
          </p:nvPr>
        </p:nvSpPr>
        <p:spPr>
          <a:xfrm>
            <a:off x="5752756" y="2679816"/>
            <a:ext cx="2664296" cy="162017"/>
          </a:xfrm>
          <a:prstGeom prst="rect">
            <a:avLst/>
          </a:prstGeom>
        </p:spPr>
        <p:txBody>
          <a:bodyPr lIns="91297" tIns="45657" rIns="91297" bIns="45657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r>
              <a:rPr lang="en-US" altLang="zh-TW" sz="1400" dirty="0">
                <a:solidFill>
                  <a:schemeClr val="bg1"/>
                </a:solidFill>
              </a:rPr>
              <a:t>name@friday.tw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內容版面配置區 2"/>
          <p:cNvSpPr>
            <a:spLocks noGrp="1"/>
          </p:cNvSpPr>
          <p:nvPr>
            <p:ph idx="22" hasCustomPrompt="1"/>
          </p:nvPr>
        </p:nvSpPr>
        <p:spPr>
          <a:xfrm>
            <a:off x="5117215" y="1761744"/>
            <a:ext cx="2664296" cy="182597"/>
          </a:xfrm>
          <a:prstGeom prst="rect">
            <a:avLst/>
          </a:prstGeom>
        </p:spPr>
        <p:txBody>
          <a:bodyPr lIns="91297" tIns="45657" rIns="91297" bIns="45657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altLang="zh-TW" dirty="0"/>
              <a:t>NAME</a:t>
            </a:r>
            <a:endParaRPr lang="zh-TW" altLang="en-US" dirty="0"/>
          </a:p>
        </p:txBody>
      </p:sp>
      <p:sp>
        <p:nvSpPr>
          <p:cNvPr id="17" name="文字方塊 16"/>
          <p:cNvSpPr txBox="1"/>
          <p:nvPr userDrawn="1"/>
        </p:nvSpPr>
        <p:spPr>
          <a:xfrm>
            <a:off x="5117243" y="3208748"/>
            <a:ext cx="2646687" cy="338475"/>
          </a:xfrm>
          <a:prstGeom prst="rect">
            <a:avLst/>
          </a:prstGeom>
          <a:noFill/>
        </p:spPr>
        <p:txBody>
          <a:bodyPr wrap="none" lIns="91297" tIns="45657" rIns="91297" bIns="45657" rtlCol="0">
            <a:spAutoFit/>
          </a:bodyPr>
          <a:lstStyle/>
          <a:p>
            <a:pPr defTabSz="912894"/>
            <a:r>
              <a:rPr lang="zh-TW" altLang="en-US" sz="1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遠時數位科技股份有限公司</a:t>
            </a: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5117250" y="3462674"/>
            <a:ext cx="2946064" cy="292309"/>
          </a:xfrm>
          <a:prstGeom prst="rect">
            <a:avLst/>
          </a:prstGeom>
          <a:noFill/>
        </p:spPr>
        <p:txBody>
          <a:bodyPr wrap="none" lIns="91297" tIns="45657" rIns="91297" bIns="45657" rtlCol="0">
            <a:spAutoFit/>
          </a:bodyPr>
          <a:lstStyle/>
          <a:p>
            <a:pPr defTabSz="912894"/>
            <a:r>
              <a:rPr lang="en-US" altLang="zh-TW" sz="1300" dirty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Yuanshi</a:t>
            </a:r>
            <a:r>
              <a:rPr lang="en-US" altLang="zh-TW" sz="1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Digital Technology Co., Ltd.</a:t>
            </a:r>
            <a:endParaRPr lang="zh-TW" altLang="en-US" sz="13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 userDrawn="1"/>
        </p:nvSpPr>
        <p:spPr>
          <a:xfrm>
            <a:off x="1474383" y="2760792"/>
            <a:ext cx="2601803" cy="538530"/>
          </a:xfrm>
          <a:prstGeom prst="rect">
            <a:avLst/>
          </a:prstGeom>
          <a:noFill/>
        </p:spPr>
        <p:txBody>
          <a:bodyPr wrap="none" lIns="91297" tIns="45657" rIns="91297" bIns="45657" rtlCol="0">
            <a:spAutoFit/>
          </a:bodyPr>
          <a:lstStyle/>
          <a:p>
            <a:pPr defTabSz="912894"/>
            <a:r>
              <a:rPr lang="zh-TW" altLang="en-US" sz="29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簡報完畢  謝謝</a:t>
            </a:r>
          </a:p>
        </p:txBody>
      </p:sp>
    </p:spTree>
    <p:extLst>
      <p:ext uri="{BB962C8B-B14F-4D97-AF65-F5344CB8AC3E}">
        <p14:creationId xmlns:p14="http://schemas.microsoft.com/office/powerpoint/2010/main" val="28069523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2" descr="\\192.168.11.253\design\【Lex】的備份\Hiiir公司CI\PPT Bg\logoS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4" y="4624012"/>
            <a:ext cx="936104" cy="4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352" y="3721894"/>
            <a:ext cx="1771650" cy="14216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660" y="4623980"/>
            <a:ext cx="1274514" cy="2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7020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圖文編排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625773"/>
            <a:ext cx="8229600" cy="651719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algn="ctr">
              <a:defRPr sz="3200" b="0">
                <a:solidFill>
                  <a:srgbClr val="C00000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sz="3200" b="1" dirty="0"/>
              <a:t>內容標題</a:t>
            </a:r>
          </a:p>
        </p:txBody>
      </p:sp>
      <p:sp>
        <p:nvSpPr>
          <p:cNvPr id="11" name="圖片版面配置區 2"/>
          <p:cNvSpPr>
            <a:spLocks noGrp="1"/>
          </p:cNvSpPr>
          <p:nvPr>
            <p:ph type="pic" idx="1"/>
          </p:nvPr>
        </p:nvSpPr>
        <p:spPr>
          <a:xfrm>
            <a:off x="457203" y="1545636"/>
            <a:ext cx="4042793" cy="2484276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marL="0" indent="0">
              <a:buNone/>
              <a:defRPr sz="2100">
                <a:latin typeface="+mj-ea"/>
                <a:ea typeface="+mj-ea"/>
              </a:defRPr>
            </a:lvl1pPr>
            <a:lvl2pPr marL="456413" indent="0">
              <a:buNone/>
              <a:defRPr sz="2900"/>
            </a:lvl2pPr>
            <a:lvl3pPr marL="912894" indent="0">
              <a:buNone/>
              <a:defRPr sz="2400"/>
            </a:lvl3pPr>
            <a:lvl4pPr marL="1369317" indent="0">
              <a:buNone/>
              <a:defRPr sz="2100"/>
            </a:lvl4pPr>
            <a:lvl5pPr marL="1825781" indent="0">
              <a:buNone/>
              <a:defRPr sz="2100"/>
            </a:lvl5pPr>
            <a:lvl6pPr marL="2282193" indent="0">
              <a:buNone/>
              <a:defRPr sz="2100"/>
            </a:lvl6pPr>
            <a:lvl7pPr marL="2738606" indent="0">
              <a:buNone/>
              <a:defRPr sz="2100"/>
            </a:lvl7pPr>
            <a:lvl8pPr marL="3195070" indent="0">
              <a:buNone/>
              <a:defRPr sz="2100"/>
            </a:lvl8pPr>
            <a:lvl9pPr marL="3651513" indent="0">
              <a:buNone/>
              <a:defRPr sz="2100"/>
            </a:lvl9pPr>
          </a:lstStyle>
          <a:p>
            <a:r>
              <a:rPr lang="zh-TW" altLang="en-US"/>
              <a:t>按一下圖示以新增圖片</a:t>
            </a: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352" y="3721894"/>
            <a:ext cx="1771650" cy="1421606"/>
          </a:xfrm>
          <a:prstGeom prst="rect">
            <a:avLst/>
          </a:prstGeom>
        </p:spPr>
      </p:pic>
      <p:sp>
        <p:nvSpPr>
          <p:cNvPr id="12" name="內容版面配置區 2"/>
          <p:cNvSpPr>
            <a:spLocks noGrp="1"/>
          </p:cNvSpPr>
          <p:nvPr>
            <p:ph idx="17"/>
          </p:nvPr>
        </p:nvSpPr>
        <p:spPr>
          <a:xfrm>
            <a:off x="4788113" y="1545636"/>
            <a:ext cx="3837409" cy="2754306"/>
          </a:xfrm>
          <a:prstGeom prst="rect">
            <a:avLst/>
          </a:prstGeom>
        </p:spPr>
        <p:txBody>
          <a:bodyPr lIns="91297" tIns="45657" rIns="91297" bIns="45657">
            <a:normAutofit/>
          </a:bodyPr>
          <a:lstStyle>
            <a:lvl1pPr marL="0" indent="0" algn="l">
              <a:lnSpc>
                <a:spcPct val="150000"/>
              </a:lnSpc>
              <a:buNone/>
              <a:defRPr sz="17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62" y="0"/>
            <a:ext cx="580186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7" rIns="91297" bIns="45657" rtlCol="0" anchor="ctr"/>
          <a:lstStyle/>
          <a:p>
            <a:pPr algn="ctr" defTabSz="912894"/>
            <a:endParaRPr lang="zh-TW" altLang="en-US">
              <a:solidFill>
                <a:prstClr val="white"/>
              </a:solidFill>
              <a:latin typeface="新細明體"/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554" y="4603609"/>
            <a:ext cx="1571624" cy="34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826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5" tIns="91355" rIns="91355" bIns="9135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defTabSz="913590"/>
            <a:fld id="{00000000-1234-1234-1234-123412341234}" type="slidenum">
              <a:rPr lang="en-US" altLang="zh-TW" smtClean="0">
                <a:solidFill>
                  <a:srgbClr val="5E696C"/>
                </a:solidFill>
              </a:rPr>
              <a:pPr defTabSz="913590"/>
              <a:t>‹#›</a:t>
            </a:fld>
            <a:endParaRPr lang="en-US"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4425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5921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9988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1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57231"/>
            <a:ext cx="4129618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302" y="457201"/>
            <a:ext cx="3005851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623" indent="0">
              <a:buNone/>
              <a:defRPr sz="2100"/>
            </a:lvl2pPr>
            <a:lvl3pPr marL="685273" indent="0">
              <a:buNone/>
              <a:defRPr sz="1800"/>
            </a:lvl3pPr>
            <a:lvl4pPr marL="1027910" indent="0">
              <a:buNone/>
              <a:defRPr sz="1500"/>
            </a:lvl4pPr>
            <a:lvl5pPr marL="1370546" indent="0">
              <a:buNone/>
              <a:defRPr sz="1500"/>
            </a:lvl5pPr>
            <a:lvl6pPr marL="1713197" indent="0">
              <a:buNone/>
              <a:defRPr sz="1500"/>
            </a:lvl6pPr>
            <a:lvl7pPr marL="2055818" indent="0">
              <a:buNone/>
              <a:defRPr sz="1500"/>
            </a:lvl7pPr>
            <a:lvl8pPr marL="2398440" indent="0">
              <a:buNone/>
              <a:defRPr sz="1500"/>
            </a:lvl8pPr>
            <a:lvl9pPr marL="2741063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43"/>
            <a:ext cx="4129604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623" indent="0">
              <a:buNone/>
              <a:defRPr sz="1100"/>
            </a:lvl2pPr>
            <a:lvl3pPr marL="685273" indent="0">
              <a:buNone/>
              <a:defRPr sz="900"/>
            </a:lvl3pPr>
            <a:lvl4pPr marL="1027910" indent="0">
              <a:buNone/>
              <a:defRPr sz="800"/>
            </a:lvl4pPr>
            <a:lvl5pPr marL="1370546" indent="0">
              <a:buNone/>
              <a:defRPr sz="800"/>
            </a:lvl5pPr>
            <a:lvl6pPr marL="1713197" indent="0">
              <a:buNone/>
              <a:defRPr sz="800"/>
            </a:lvl6pPr>
            <a:lvl7pPr marL="2055818" indent="0">
              <a:buNone/>
              <a:defRPr sz="800"/>
            </a:lvl7pPr>
            <a:lvl8pPr marL="2398440" indent="0">
              <a:buNone/>
              <a:defRPr sz="800"/>
            </a:lvl8pPr>
            <a:lvl9pPr marL="2741063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E2FFD-B8DE-4816-BBBD-26CE5A065139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214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1753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0351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3152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1891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9870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283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6355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5873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64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21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60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623" indent="0">
              <a:buNone/>
              <a:defRPr sz="2100"/>
            </a:lvl2pPr>
            <a:lvl3pPr marL="685273" indent="0">
              <a:buNone/>
              <a:defRPr sz="1800"/>
            </a:lvl3pPr>
            <a:lvl4pPr marL="1027910" indent="0">
              <a:buNone/>
              <a:defRPr sz="1500"/>
            </a:lvl4pPr>
            <a:lvl5pPr marL="1370546" indent="0">
              <a:buNone/>
              <a:defRPr sz="1500"/>
            </a:lvl5pPr>
            <a:lvl6pPr marL="1713197" indent="0">
              <a:buNone/>
              <a:defRPr sz="1500"/>
            </a:lvl6pPr>
            <a:lvl7pPr marL="2055818" indent="0">
              <a:buNone/>
              <a:defRPr sz="1500"/>
            </a:lvl7pPr>
            <a:lvl8pPr marL="2398440" indent="0">
              <a:buNone/>
              <a:defRPr sz="1500"/>
            </a:lvl8pPr>
            <a:lvl9pPr marL="2741063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623" indent="0">
              <a:buNone/>
              <a:defRPr sz="1100"/>
            </a:lvl2pPr>
            <a:lvl3pPr marL="685273" indent="0">
              <a:buNone/>
              <a:defRPr sz="900"/>
            </a:lvl3pPr>
            <a:lvl4pPr marL="1027910" indent="0">
              <a:buNone/>
              <a:defRPr sz="800"/>
            </a:lvl4pPr>
            <a:lvl5pPr marL="1370546" indent="0">
              <a:buNone/>
              <a:defRPr sz="800"/>
            </a:lvl5pPr>
            <a:lvl6pPr marL="1713197" indent="0">
              <a:buNone/>
              <a:defRPr sz="800"/>
            </a:lvl6pPr>
            <a:lvl7pPr marL="2055818" indent="0">
              <a:buNone/>
              <a:defRPr sz="800"/>
            </a:lvl7pPr>
            <a:lvl8pPr marL="2398440" indent="0">
              <a:buNone/>
              <a:defRPr sz="800"/>
            </a:lvl8pPr>
            <a:lvl9pPr marL="2741063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56A63-86FD-41A6-A72E-E5B704DC1FC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F1AF7-62F3-493C-B7B0-100FCB2A70C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8824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3949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2938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0150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8502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6925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5266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5621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3809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0951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675" y="2010374"/>
            <a:ext cx="4808723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4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8675" y="2630647"/>
            <a:ext cx="4808723" cy="1125140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39" y="278282"/>
            <a:ext cx="2044700" cy="44450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38" y="4688556"/>
            <a:ext cx="3505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2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3"/>
            <a:ext cx="7773339" cy="2570434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7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623" indent="0">
              <a:buNone/>
              <a:defRPr sz="1100"/>
            </a:lvl2pPr>
            <a:lvl3pPr marL="685273" indent="0">
              <a:buNone/>
              <a:defRPr sz="900"/>
            </a:lvl3pPr>
            <a:lvl4pPr marL="1027910" indent="0">
              <a:buNone/>
              <a:defRPr sz="800"/>
            </a:lvl4pPr>
            <a:lvl5pPr marL="1370546" indent="0">
              <a:buNone/>
              <a:defRPr sz="800"/>
            </a:lvl5pPr>
            <a:lvl6pPr marL="1713197" indent="0">
              <a:buNone/>
              <a:defRPr sz="800"/>
            </a:lvl6pPr>
            <a:lvl7pPr marL="2055818" indent="0">
              <a:buNone/>
              <a:defRPr sz="800"/>
            </a:lvl7pPr>
            <a:lvl8pPr marL="2398440" indent="0">
              <a:buNone/>
              <a:defRPr sz="800"/>
            </a:lvl8pPr>
            <a:lvl9pPr marL="2741063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F10D-3FE8-47D7-9FB1-358E83B152D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88AC8-FA1E-4C90-BA8C-76A16824E6A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0737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3" y="1246340"/>
            <a:ext cx="7593497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74" y="4414324"/>
            <a:ext cx="1797326" cy="3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0367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3" y="1246340"/>
            <a:ext cx="7593497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74" y="4414324"/>
            <a:ext cx="1797326" cy="3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0017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3" y="1246340"/>
            <a:ext cx="7593497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037769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755384" y="1246340"/>
            <a:ext cx="7593289" cy="2948073"/>
          </a:xfrm>
          <a:prstGeom prst="rect">
            <a:avLst/>
          </a:prstGeom>
        </p:spPr>
        <p:txBody>
          <a:bodyPr lIns="91345" tIns="45681" rIns="91345" bIns="45681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4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5066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圖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387" y="1246340"/>
            <a:ext cx="1729409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2713044" y="1246340"/>
            <a:ext cx="5635625" cy="2948073"/>
          </a:xfrm>
          <a:prstGeom prst="rect">
            <a:avLst/>
          </a:prstGeom>
        </p:spPr>
        <p:txBody>
          <a:bodyPr lIns="91345" tIns="45681" rIns="91345" bIns="45681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35B952-1633-4A54-921E-0E018D9BAE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481020"/>
            <a:ext cx="30003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8998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文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694" y="279569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3" y="1246340"/>
            <a:ext cx="7593497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502843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 圖文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694" y="279569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387" y="1246340"/>
            <a:ext cx="1729409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8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2713044" y="1246340"/>
            <a:ext cx="5635625" cy="2948073"/>
          </a:xfrm>
          <a:prstGeom prst="rect">
            <a:avLst/>
          </a:prstGeom>
        </p:spPr>
        <p:txBody>
          <a:bodyPr lIns="91345" tIns="45681" rIns="91345" bIns="45681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4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8331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 圖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694" y="279569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8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755384" y="1246340"/>
            <a:ext cx="7593289" cy="2948073"/>
          </a:xfrm>
          <a:prstGeom prst="rect">
            <a:avLst/>
          </a:prstGeom>
        </p:spPr>
        <p:txBody>
          <a:bodyPr lIns="91345" tIns="45681" rIns="91345" bIns="45681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4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1904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+個人資訊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1836" y="1503521"/>
            <a:ext cx="7593497" cy="478071"/>
          </a:xfrm>
          <a:prstGeom prst="rect">
            <a:avLst/>
          </a:prstGeom>
        </p:spPr>
        <p:txBody>
          <a:bodyPr lIns="91345" tIns="45681" rIns="91345" bIns="45681" anchor="ctr">
            <a:normAutofit/>
          </a:bodyPr>
          <a:lstStyle>
            <a:lvl1pPr>
              <a:defRPr sz="3000" b="1" i="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簡報完畢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1836" y="2065977"/>
            <a:ext cx="7593497" cy="573670"/>
          </a:xfrm>
          <a:prstGeom prst="rect">
            <a:avLst/>
          </a:prstGeom>
        </p:spPr>
        <p:txBody>
          <a:bodyPr lIns="91345" tIns="45681" rIns="91345" bIns="45681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Thank you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759" y="267098"/>
            <a:ext cx="5956300" cy="5057776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271836" y="2755490"/>
            <a:ext cx="7593497" cy="215851"/>
          </a:xfrm>
          <a:prstGeom prst="rect">
            <a:avLst/>
          </a:prstGeom>
        </p:spPr>
        <p:txBody>
          <a:bodyPr lIns="91345" tIns="45681" rIns="91345" bIns="45681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altLang="zh-TW" dirty="0"/>
              <a:t>NAME</a:t>
            </a: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96" y="833050"/>
            <a:ext cx="1971675" cy="4286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4611465"/>
            <a:ext cx="35052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736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1836" y="2164157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簡報完畢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1836" y="2726610"/>
            <a:ext cx="7593497" cy="573670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Thank you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759" y="267098"/>
            <a:ext cx="5956300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79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/>
          <p:nvPr/>
        </p:nvSpPr>
        <p:spPr>
          <a:xfrm>
            <a:off x="738189" y="665563"/>
            <a:ext cx="546100" cy="439340"/>
          </a:xfrm>
          <a:prstGeom prst="rect">
            <a:avLst/>
          </a:prstGeom>
        </p:spPr>
        <p:txBody>
          <a:bodyPr lIns="68534" tIns="34289" rIns="68534" bIns="34289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685273">
              <a:defRPr/>
            </a:pPr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7850188" y="2339581"/>
            <a:ext cx="554037" cy="439340"/>
          </a:xfrm>
          <a:prstGeom prst="rect">
            <a:avLst/>
          </a:prstGeom>
        </p:spPr>
        <p:txBody>
          <a:bodyPr lIns="68534" tIns="34289" rIns="68534" bIns="34289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685273">
              <a:defRPr/>
            </a:pPr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54442"/>
            <a:ext cx="6977064" cy="2047436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6"/>
            <a:ext cx="6564224" cy="446091"/>
          </a:xfrm>
        </p:spPr>
        <p:txBody>
          <a:bodyPr anchor="t"/>
          <a:lstStyle>
            <a:lvl1pPr marL="0" indent="0">
              <a:buNone/>
              <a:defRPr sz="1100"/>
            </a:lvl1pPr>
            <a:lvl2pPr marL="342623" indent="0">
              <a:buNone/>
              <a:defRPr sz="1100"/>
            </a:lvl2pPr>
            <a:lvl3pPr marL="685273" indent="0">
              <a:buNone/>
              <a:defRPr sz="900"/>
            </a:lvl3pPr>
            <a:lvl4pPr marL="1027910" indent="0">
              <a:buNone/>
              <a:defRPr sz="800"/>
            </a:lvl4pPr>
            <a:lvl5pPr marL="1370546" indent="0">
              <a:buNone/>
              <a:defRPr sz="800"/>
            </a:lvl5pPr>
            <a:lvl6pPr marL="1713197" indent="0">
              <a:buNone/>
              <a:defRPr sz="800"/>
            </a:lvl6pPr>
            <a:lvl7pPr marL="2055818" indent="0">
              <a:buNone/>
              <a:defRPr sz="800"/>
            </a:lvl7pPr>
            <a:lvl8pPr marL="2398440" indent="0">
              <a:buNone/>
              <a:defRPr sz="800"/>
            </a:lvl8pPr>
            <a:lvl9pPr marL="2741063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600"/>
            <a:ext cx="7773339" cy="106579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623" indent="0">
              <a:buNone/>
              <a:defRPr sz="1100"/>
            </a:lvl2pPr>
            <a:lvl3pPr marL="685273" indent="0">
              <a:buNone/>
              <a:defRPr sz="900"/>
            </a:lvl3pPr>
            <a:lvl4pPr marL="1027910" indent="0">
              <a:buNone/>
              <a:defRPr sz="800"/>
            </a:lvl4pPr>
            <a:lvl5pPr marL="1370546" indent="0">
              <a:buNone/>
              <a:defRPr sz="800"/>
            </a:lvl5pPr>
            <a:lvl6pPr marL="1713197" indent="0">
              <a:buNone/>
              <a:defRPr sz="800"/>
            </a:lvl6pPr>
            <a:lvl7pPr marL="2055818" indent="0">
              <a:buNone/>
              <a:defRPr sz="800"/>
            </a:lvl7pPr>
            <a:lvl8pPr marL="2398440" indent="0">
              <a:buNone/>
              <a:defRPr sz="800"/>
            </a:lvl8pPr>
            <a:lvl9pPr marL="2741063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48EEC-194D-4AEA-B813-D79B2C0AE3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E9689-A545-4215-B2C0-0D5A43C7AE5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6552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底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5191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色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文字方塊 9"/>
          <p:cNvSpPr txBox="1"/>
          <p:nvPr userDrawn="1"/>
        </p:nvSpPr>
        <p:spPr>
          <a:xfrm>
            <a:off x="5117251" y="2020422"/>
            <a:ext cx="921855" cy="1200250"/>
          </a:xfrm>
          <a:prstGeom prst="rect">
            <a:avLst/>
          </a:prstGeom>
          <a:noFill/>
        </p:spPr>
        <p:txBody>
          <a:bodyPr wrap="none" lIns="91345" tIns="45681" rIns="91345" bIns="45681" rtlCol="0">
            <a:spAutoFit/>
          </a:bodyPr>
          <a:lstStyle/>
          <a:p>
            <a:pPr defTabSz="913434">
              <a:lnSpc>
                <a:spcPct val="150000"/>
              </a:lnSpc>
            </a:pP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Tel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</a:p>
          <a:p>
            <a:pPr defTabSz="913434">
              <a:lnSpc>
                <a:spcPct val="150000"/>
              </a:lnSpc>
            </a:pP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Phone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US" altLang="zh-TW" sz="1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434">
              <a:lnSpc>
                <a:spcPct val="150000"/>
              </a:lnSpc>
            </a:pP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Mail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endParaRPr lang="zh-TW" altLang="en-US" sz="1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9" hasCustomPrompt="1"/>
          </p:nvPr>
        </p:nvSpPr>
        <p:spPr>
          <a:xfrm>
            <a:off x="5680747" y="2119184"/>
            <a:ext cx="2664296" cy="182597"/>
          </a:xfrm>
          <a:prstGeom prst="rect">
            <a:avLst/>
          </a:prstGeom>
        </p:spPr>
        <p:txBody>
          <a:bodyPr lIns="91345" tIns="45681" rIns="91345" bIns="45681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altLang="zh-TW" dirty="0"/>
              <a:t>02-2712-3838</a:t>
            </a:r>
            <a:r>
              <a:rPr lang="zh-TW" altLang="en-US" dirty="0"/>
              <a:t>＃</a:t>
            </a:r>
          </a:p>
        </p:txBody>
      </p:sp>
      <p:sp>
        <p:nvSpPr>
          <p:cNvPr id="14" name="內容版面配置區 2"/>
          <p:cNvSpPr>
            <a:spLocks noGrp="1"/>
          </p:cNvSpPr>
          <p:nvPr>
            <p:ph idx="20"/>
          </p:nvPr>
        </p:nvSpPr>
        <p:spPr>
          <a:xfrm>
            <a:off x="6040789" y="2408461"/>
            <a:ext cx="2664296" cy="163322"/>
          </a:xfrm>
          <a:prstGeom prst="rect">
            <a:avLst/>
          </a:prstGeom>
        </p:spPr>
        <p:txBody>
          <a:bodyPr lIns="91345" tIns="45681" rIns="91345" bIns="45681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zh-TW" altLang="en-US" dirty="0"/>
          </a:p>
        </p:txBody>
      </p:sp>
      <p:sp>
        <p:nvSpPr>
          <p:cNvPr id="15" name="內容版面配置區 2"/>
          <p:cNvSpPr>
            <a:spLocks noGrp="1"/>
          </p:cNvSpPr>
          <p:nvPr>
            <p:ph idx="21" hasCustomPrompt="1"/>
          </p:nvPr>
        </p:nvSpPr>
        <p:spPr>
          <a:xfrm>
            <a:off x="5752756" y="2679816"/>
            <a:ext cx="2664296" cy="162017"/>
          </a:xfrm>
          <a:prstGeom prst="rect">
            <a:avLst/>
          </a:prstGeom>
        </p:spPr>
        <p:txBody>
          <a:bodyPr lIns="91345" tIns="45681" rIns="91345" bIns="45681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r>
              <a:rPr lang="en-US" altLang="zh-TW" sz="1400" dirty="0">
                <a:solidFill>
                  <a:schemeClr val="bg1"/>
                </a:solidFill>
              </a:rPr>
              <a:t>name@friday.tw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內容版面配置區 2"/>
          <p:cNvSpPr>
            <a:spLocks noGrp="1"/>
          </p:cNvSpPr>
          <p:nvPr>
            <p:ph idx="22" hasCustomPrompt="1"/>
          </p:nvPr>
        </p:nvSpPr>
        <p:spPr>
          <a:xfrm>
            <a:off x="5117215" y="1761720"/>
            <a:ext cx="2664296" cy="182597"/>
          </a:xfrm>
          <a:prstGeom prst="rect">
            <a:avLst/>
          </a:prstGeom>
        </p:spPr>
        <p:txBody>
          <a:bodyPr lIns="91345" tIns="45681" rIns="91345" bIns="45681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altLang="zh-TW" dirty="0"/>
              <a:t>NAME</a:t>
            </a:r>
            <a:endParaRPr lang="zh-TW" altLang="en-US" dirty="0"/>
          </a:p>
        </p:txBody>
      </p:sp>
      <p:sp>
        <p:nvSpPr>
          <p:cNvPr id="17" name="文字方塊 16"/>
          <p:cNvSpPr txBox="1"/>
          <p:nvPr userDrawn="1"/>
        </p:nvSpPr>
        <p:spPr>
          <a:xfrm>
            <a:off x="5117241" y="3208746"/>
            <a:ext cx="2646687" cy="338475"/>
          </a:xfrm>
          <a:prstGeom prst="rect">
            <a:avLst/>
          </a:prstGeom>
          <a:noFill/>
        </p:spPr>
        <p:txBody>
          <a:bodyPr wrap="none" lIns="91345" tIns="45681" rIns="91345" bIns="45681" rtlCol="0">
            <a:spAutoFit/>
          </a:bodyPr>
          <a:lstStyle/>
          <a:p>
            <a:pPr defTabSz="913434"/>
            <a:r>
              <a:rPr lang="zh-TW" altLang="en-US" sz="1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遠時數位科技股份有限公司</a:t>
            </a: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5117249" y="3462650"/>
            <a:ext cx="2946064" cy="292309"/>
          </a:xfrm>
          <a:prstGeom prst="rect">
            <a:avLst/>
          </a:prstGeom>
          <a:noFill/>
        </p:spPr>
        <p:txBody>
          <a:bodyPr wrap="none" lIns="91345" tIns="45681" rIns="91345" bIns="45681" rtlCol="0">
            <a:spAutoFit/>
          </a:bodyPr>
          <a:lstStyle/>
          <a:p>
            <a:pPr defTabSz="913434"/>
            <a:r>
              <a:rPr lang="en-US" altLang="zh-TW" sz="1300" dirty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Yuanshi</a:t>
            </a:r>
            <a:r>
              <a:rPr lang="en-US" altLang="zh-TW" sz="1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Digital Technology Co., Ltd.</a:t>
            </a:r>
            <a:endParaRPr lang="zh-TW" altLang="en-US" sz="13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 userDrawn="1"/>
        </p:nvSpPr>
        <p:spPr>
          <a:xfrm>
            <a:off x="1474369" y="2760792"/>
            <a:ext cx="2601803" cy="538530"/>
          </a:xfrm>
          <a:prstGeom prst="rect">
            <a:avLst/>
          </a:prstGeom>
          <a:noFill/>
        </p:spPr>
        <p:txBody>
          <a:bodyPr wrap="none" lIns="91345" tIns="45681" rIns="91345" bIns="45681" rtlCol="0">
            <a:spAutoFit/>
          </a:bodyPr>
          <a:lstStyle/>
          <a:p>
            <a:pPr defTabSz="913434"/>
            <a:r>
              <a:rPr lang="zh-TW" altLang="en-US" sz="29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簡報完畢  謝謝</a:t>
            </a:r>
          </a:p>
        </p:txBody>
      </p:sp>
    </p:spTree>
    <p:extLst>
      <p:ext uri="{BB962C8B-B14F-4D97-AF65-F5344CB8AC3E}">
        <p14:creationId xmlns:p14="http://schemas.microsoft.com/office/powerpoint/2010/main" val="7653091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2" descr="\\192.168.11.253\design\【Lex】的備份\Hiiir公司CI\PPT Bg\logoS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4" y="4624012"/>
            <a:ext cx="936104" cy="4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352" y="3721894"/>
            <a:ext cx="1771650" cy="14216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660" y="4623980"/>
            <a:ext cx="1274514" cy="2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6710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圖文編排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625749"/>
            <a:ext cx="8229600" cy="651719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algn="ctr">
              <a:defRPr sz="3200" b="0">
                <a:solidFill>
                  <a:srgbClr val="C00000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sz="3200" b="1" dirty="0"/>
              <a:t>內容標題</a:t>
            </a:r>
          </a:p>
        </p:txBody>
      </p:sp>
      <p:sp>
        <p:nvSpPr>
          <p:cNvPr id="11" name="圖片版面配置區 2"/>
          <p:cNvSpPr>
            <a:spLocks noGrp="1"/>
          </p:cNvSpPr>
          <p:nvPr>
            <p:ph type="pic" idx="1"/>
          </p:nvPr>
        </p:nvSpPr>
        <p:spPr>
          <a:xfrm>
            <a:off x="457203" y="1545636"/>
            <a:ext cx="4042793" cy="2484276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2100">
                <a:latin typeface="+mj-ea"/>
                <a:ea typeface="+mj-ea"/>
              </a:defRPr>
            </a:lvl1pPr>
            <a:lvl2pPr marL="456701" indent="0">
              <a:buNone/>
              <a:defRPr sz="2900"/>
            </a:lvl2pPr>
            <a:lvl3pPr marL="913434" indent="0">
              <a:buNone/>
              <a:defRPr sz="2400"/>
            </a:lvl3pPr>
            <a:lvl4pPr marL="1370133" indent="0">
              <a:buNone/>
              <a:defRPr sz="2100"/>
            </a:lvl4pPr>
            <a:lvl5pPr marL="1826861" indent="0">
              <a:buNone/>
              <a:defRPr sz="2100"/>
            </a:lvl5pPr>
            <a:lvl6pPr marL="2283561" indent="0">
              <a:buNone/>
              <a:defRPr sz="2100"/>
            </a:lvl6pPr>
            <a:lvl7pPr marL="2740262" indent="0">
              <a:buNone/>
              <a:defRPr sz="2100"/>
            </a:lvl7pPr>
            <a:lvl8pPr marL="3196990" indent="0">
              <a:buNone/>
              <a:defRPr sz="2100"/>
            </a:lvl8pPr>
            <a:lvl9pPr marL="3653697" indent="0">
              <a:buNone/>
              <a:defRPr sz="2100"/>
            </a:lvl9pPr>
          </a:lstStyle>
          <a:p>
            <a:r>
              <a:rPr lang="zh-TW" altLang="en-US"/>
              <a:t>按一下圖示以新增圖片</a:t>
            </a: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352" y="3721894"/>
            <a:ext cx="1771650" cy="1421606"/>
          </a:xfrm>
          <a:prstGeom prst="rect">
            <a:avLst/>
          </a:prstGeom>
        </p:spPr>
      </p:pic>
      <p:sp>
        <p:nvSpPr>
          <p:cNvPr id="12" name="內容版面配置區 2"/>
          <p:cNvSpPr>
            <a:spLocks noGrp="1"/>
          </p:cNvSpPr>
          <p:nvPr>
            <p:ph idx="17"/>
          </p:nvPr>
        </p:nvSpPr>
        <p:spPr>
          <a:xfrm>
            <a:off x="4788089" y="1545636"/>
            <a:ext cx="3837409" cy="2754306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 algn="l">
              <a:lnSpc>
                <a:spcPct val="150000"/>
              </a:lnSpc>
              <a:buNone/>
              <a:defRPr sz="17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38" y="0"/>
            <a:ext cx="580186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81" rIns="91345" bIns="45681" rtlCol="0" anchor="ctr"/>
          <a:lstStyle/>
          <a:p>
            <a:pPr algn="ctr" defTabSz="913434"/>
            <a:endParaRPr lang="zh-TW" altLang="en-US">
              <a:solidFill>
                <a:prstClr val="white"/>
              </a:solidFill>
              <a:latin typeface="新細明體"/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554" y="4603585"/>
            <a:ext cx="1571624" cy="34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1579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3" tIns="91403" rIns="91403" bIns="91403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defTabSz="914130"/>
            <a:fld id="{00000000-1234-1234-1234-123412341234}" type="slidenum">
              <a:rPr lang="en-US" altLang="zh-TW">
                <a:solidFill>
                  <a:srgbClr val="5E696C"/>
                </a:solidFill>
              </a:rPr>
              <a:pPr defTabSz="914130"/>
              <a:t>‹#›</a:t>
            </a:fld>
            <a:endParaRPr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1657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F48AA17-324F-4CC9-8546-C179D20A10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180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8191B31-8599-4E63-9560-B6F69DCB90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4DA8D79-4E92-41D3-BCD0-83CE9BF0A5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708AFE9-FF42-48A6-B23E-B53078088B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D45C9-EE4E-425A-B0C4-31B797759B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0A911-8FE0-45F7-B157-1B9C0942FB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12" name="Picture 2" descr="Y:\editor\怡菁\0927\in-1.jpg">
            <a:extLst>
              <a:ext uri="{FF2B5EF4-FFF2-40B4-BE49-F238E27FC236}">
                <a16:creationId xmlns:a16="http://schemas.microsoft.com/office/drawing/2014/main" id="{CFEB7C5D-BF4E-41A3-B617-0E6C42AB4A8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Logo(H)-S">
            <a:extLst>
              <a:ext uri="{FF2B5EF4-FFF2-40B4-BE49-F238E27FC236}">
                <a16:creationId xmlns:a16="http://schemas.microsoft.com/office/drawing/2014/main" id="{9A6360FB-3B8E-4ABC-A389-B9E2796CD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88003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7F57D8-DC09-4D45-89DD-9E250A2A9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171F0E-23EA-4CEA-9EA0-F75E5A065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4323BA-5B2E-40DD-A8E1-6D46FAF5C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3C78B-DC21-4BAB-96A1-006BBFA62B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31D6CCD-3D27-40B1-9C2C-4011891046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946C658A-384F-4819-974A-E5C8186405B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C422ECDA-0F62-4BA7-9F80-77099156C9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49991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F8EDD7-EB6C-42A1-A4DE-9068F90E61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4AA4B-D9B5-41E6-8429-13FE97C7F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03FFAA-2AC5-40A3-9FCB-476FF838D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EADF1-6FE9-4958-8A22-400D664FEF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A109B7A-65B0-44C5-84B4-BD2776DC3C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03EA915E-6D9B-4D0B-A9CE-FF05D75E59E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85C00059-5037-4422-A73B-265A2F7121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92451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8EECC2-45FD-4710-AC53-AD8A16C58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9E69C4-45CE-4E09-99C4-22F39C8B94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7AD01-E24B-4B10-8410-489769FD7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FB98-3B41-4A0C-95D9-6194CF4E39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A3E0327B-30B5-49E0-AF81-624EA8C8BE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40C44AFA-E07C-4680-AB65-16D53A724F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34E2289F-5D2C-416F-B3DF-B36E3B6D25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79990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A20D82-A324-489E-9086-72E4311DE7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AF55F3-EE84-4F93-A41D-FA5A8368D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88ADAD7-A9C7-446C-B46A-29D5557709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B66E0-6B34-45F5-8D00-6FD40EAAC9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45A45349-5ACE-4E28-B832-57E533DDE4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11" name="Picture 2" descr="Y:\editor\怡菁\0927\in-1.jpg">
            <a:extLst>
              <a:ext uri="{FF2B5EF4-FFF2-40B4-BE49-F238E27FC236}">
                <a16:creationId xmlns:a16="http://schemas.microsoft.com/office/drawing/2014/main" id="{88DEFC1C-4530-44C0-B1D1-A9145DDA1DB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Logo(H)-S">
            <a:extLst>
              <a:ext uri="{FF2B5EF4-FFF2-40B4-BE49-F238E27FC236}">
                <a16:creationId xmlns:a16="http://schemas.microsoft.com/office/drawing/2014/main" id="{8D03612E-E3C3-4205-A372-306AD6D3ED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038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4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623" indent="0">
              <a:buNone/>
              <a:defRPr sz="1100"/>
            </a:lvl2pPr>
            <a:lvl3pPr marL="685273" indent="0">
              <a:buNone/>
              <a:defRPr sz="900"/>
            </a:lvl3pPr>
            <a:lvl4pPr marL="1027910" indent="0">
              <a:buNone/>
              <a:defRPr sz="800"/>
            </a:lvl4pPr>
            <a:lvl5pPr marL="1370546" indent="0">
              <a:buNone/>
              <a:defRPr sz="800"/>
            </a:lvl5pPr>
            <a:lvl6pPr marL="1713197" indent="0">
              <a:buNone/>
              <a:defRPr sz="800"/>
            </a:lvl6pPr>
            <a:lvl7pPr marL="2055818" indent="0">
              <a:buNone/>
              <a:defRPr sz="800"/>
            </a:lvl7pPr>
            <a:lvl8pPr marL="2398440" indent="0">
              <a:buNone/>
              <a:defRPr sz="800"/>
            </a:lvl8pPr>
            <a:lvl9pPr marL="2741063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4A530-C5C4-4802-8497-8842F38C09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BF43F-5981-4DF0-B5C1-25E91A68E37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5103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3D2899-984C-4971-A714-8EEFABA373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AF6750-B713-489A-9A0B-4A264E830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C8C212-91DF-41B4-9D4F-59C4911294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64D5-CB88-43BE-84D2-75E85CCB7A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92868C-07F1-42B5-AE34-B47E25CA25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7" name="Picture 2" descr="Y:\editor\怡菁\0927\in-1.jpg">
            <a:extLst>
              <a:ext uri="{FF2B5EF4-FFF2-40B4-BE49-F238E27FC236}">
                <a16:creationId xmlns:a16="http://schemas.microsoft.com/office/drawing/2014/main" id="{89A26FF3-0E0B-4E87-B6D6-85740CAC0D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(H)-S">
            <a:extLst>
              <a:ext uri="{FF2B5EF4-FFF2-40B4-BE49-F238E27FC236}">
                <a16:creationId xmlns:a16="http://schemas.microsoft.com/office/drawing/2014/main" id="{0EB31A27-E38F-4698-B55E-0155889FEC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73112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A6709D-0F2C-431C-98E4-759A01B47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346F75-3288-48D6-A24D-93EB7900AD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83D0745-E8F8-4966-9B40-ED7C2DB92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47764-00F8-404A-87ED-48C6F52795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CF9F09E-CB57-493B-A6AD-6F0559B8D3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6" name="Picture 2" descr="Y:\editor\怡菁\0927\in-1.jpg">
            <a:extLst>
              <a:ext uri="{FF2B5EF4-FFF2-40B4-BE49-F238E27FC236}">
                <a16:creationId xmlns:a16="http://schemas.microsoft.com/office/drawing/2014/main" id="{5CCBA725-9322-4EAE-9111-301C573F2F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(H)-S">
            <a:extLst>
              <a:ext uri="{FF2B5EF4-FFF2-40B4-BE49-F238E27FC236}">
                <a16:creationId xmlns:a16="http://schemas.microsoft.com/office/drawing/2014/main" id="{39FBBD60-8EA4-429D-98C3-9E01BFDFB8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99148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D33CFF-9D72-4213-9D94-EE95C9410D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B261A-F851-47EA-95D4-D9AD1651D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45A713-9E0E-4763-9A97-5A37A0A826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47752-B1CF-4168-9B8B-054EED3CF3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EE4A930-B057-4CC1-AEDA-36DAC28373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A2ED5AFC-5120-4D10-BD51-8CFC2AEB3A5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467EC068-9E5F-452E-8173-67320FA50D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17015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DC81D-9B68-4E90-98BA-FC92D7DA75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F5B86-7375-4955-98C6-7909AB612D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DA551-0192-4A93-8D4F-280318465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63573-6512-43BF-83C5-FE4F34ECAC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62291C5-3F9D-407A-82CC-57ACB7507B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187FAA38-4A35-4F43-A75A-5495DD8D0AF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6E2C2144-F156-4EBD-AA2C-20D163BFA6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49819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3792FE-0A5E-4ECB-A159-7F48E98298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46A998-BA6A-443E-B9F8-D77D71A7B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04E9DF-4264-4836-B2C5-904F912210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D3413-D5BC-443B-9358-211C4E5CD4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CB79C72-F789-4D0D-8A2F-DA7E68F79F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AC093A8D-D652-4652-9656-469C4E8C20C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C1D8E035-2CF8-4D58-B130-02ABC35A28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45703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250032"/>
            <a:ext cx="1943100" cy="411241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250032"/>
            <a:ext cx="5676900" cy="411241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39E38C-DC80-431A-8615-96884753C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A428AF-2F2B-4881-8580-6AE8E3F6A9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5AA396-09BA-4FDF-87A7-75806519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7A323-BA3C-47B1-834C-01E0440BF0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34DB87D-9492-4045-8B9A-0A6A6BC41B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DF2FA4D1-8A98-4DD9-AF3C-4F42604F4DC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7CF3DCB5-E9E1-4CF8-971A-9AE068B3A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21788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50031"/>
            <a:ext cx="77724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85800" y="1006078"/>
            <a:ext cx="7772400" cy="335637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7B1F6E-DDDE-49A0-9F2F-B4CAA1223C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D3ABBD-DC29-48E6-935B-8D4A295104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8367C2-1FB2-4E95-B357-7803EE6D6D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3DCA4-2B92-47F6-B814-B15E7BFCB1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234111C-BC83-40ED-8C3A-F09971D78C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2DB9DB6F-7775-40BB-A78C-43E19F02618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90AD3E90-BFA9-48C4-9C36-D8166239B3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7759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50031"/>
            <a:ext cx="77724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3E8FA-9C95-4643-9E96-BFC9CD91F7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C181C-675F-438C-B186-2B62CABDBA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A6D19-F8DE-4AEC-87AA-B25AEDDA1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8024-96B0-4E29-930F-96C8546381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FDF2496-5FCA-4668-ADF9-69EDE77D25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DDA1ED90-4C01-4B9D-A4A7-843F492DC1C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6921198E-FD16-4C3B-9FDD-E8F13A5811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09447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60331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671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31"/>
            <a:ext cx="7773339" cy="120382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51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623" indent="0">
              <a:buNone/>
              <a:defRPr sz="1500" b="1"/>
            </a:lvl2pPr>
            <a:lvl3pPr marL="685273" indent="0">
              <a:buNone/>
              <a:defRPr sz="1400" b="1"/>
            </a:lvl3pPr>
            <a:lvl4pPr marL="1027910" indent="0">
              <a:buNone/>
              <a:defRPr sz="1200" b="1"/>
            </a:lvl4pPr>
            <a:lvl5pPr marL="1370546" indent="0">
              <a:buNone/>
              <a:defRPr sz="1200" b="1"/>
            </a:lvl5pPr>
            <a:lvl6pPr marL="1713197" indent="0">
              <a:buNone/>
              <a:defRPr sz="1200" b="1"/>
            </a:lvl6pPr>
            <a:lvl7pPr marL="2055818" indent="0">
              <a:buNone/>
              <a:defRPr sz="1200" b="1"/>
            </a:lvl7pPr>
            <a:lvl8pPr marL="2398440" indent="0">
              <a:buNone/>
              <a:defRPr sz="1200" b="1"/>
            </a:lvl8pPr>
            <a:lvl9pPr marL="2741063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9"/>
            <a:ext cx="2474232" cy="2135884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23" indent="0">
              <a:buNone/>
              <a:defRPr sz="900"/>
            </a:lvl2pPr>
            <a:lvl3pPr marL="685273" indent="0">
              <a:buNone/>
              <a:defRPr sz="800"/>
            </a:lvl3pPr>
            <a:lvl4pPr marL="1027910" indent="0">
              <a:buNone/>
              <a:defRPr sz="700"/>
            </a:lvl4pPr>
            <a:lvl5pPr marL="1370546" indent="0">
              <a:buNone/>
              <a:defRPr sz="700"/>
            </a:lvl5pPr>
            <a:lvl6pPr marL="1713197" indent="0">
              <a:buNone/>
              <a:defRPr sz="700"/>
            </a:lvl6pPr>
            <a:lvl7pPr marL="2055818" indent="0">
              <a:buNone/>
              <a:defRPr sz="700"/>
            </a:lvl7pPr>
            <a:lvl8pPr marL="2398440" indent="0">
              <a:buNone/>
              <a:defRPr sz="700"/>
            </a:lvl8pPr>
            <a:lvl9pPr marL="2741063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1775351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623" indent="0">
              <a:buNone/>
              <a:defRPr sz="1500" b="1"/>
            </a:lvl2pPr>
            <a:lvl3pPr marL="685273" indent="0">
              <a:buNone/>
              <a:defRPr sz="1400" b="1"/>
            </a:lvl3pPr>
            <a:lvl4pPr marL="1027910" indent="0">
              <a:buNone/>
              <a:defRPr sz="1200" b="1"/>
            </a:lvl4pPr>
            <a:lvl5pPr marL="1370546" indent="0">
              <a:buNone/>
              <a:defRPr sz="1200" b="1"/>
            </a:lvl5pPr>
            <a:lvl6pPr marL="1713197" indent="0">
              <a:buNone/>
              <a:defRPr sz="1200" b="1"/>
            </a:lvl6pPr>
            <a:lvl7pPr marL="2055818" indent="0">
              <a:buNone/>
              <a:defRPr sz="1200" b="1"/>
            </a:lvl7pPr>
            <a:lvl8pPr marL="2398440" indent="0">
              <a:buNone/>
              <a:defRPr sz="1200" b="1"/>
            </a:lvl8pPr>
            <a:lvl9pPr marL="2741063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44" y="2207519"/>
            <a:ext cx="2477513" cy="2135884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23" indent="0">
              <a:buNone/>
              <a:defRPr sz="900"/>
            </a:lvl2pPr>
            <a:lvl3pPr marL="685273" indent="0">
              <a:buNone/>
              <a:defRPr sz="800"/>
            </a:lvl3pPr>
            <a:lvl4pPr marL="1027910" indent="0">
              <a:buNone/>
              <a:defRPr sz="700"/>
            </a:lvl4pPr>
            <a:lvl5pPr marL="1370546" indent="0">
              <a:buNone/>
              <a:defRPr sz="700"/>
            </a:lvl5pPr>
            <a:lvl6pPr marL="1713197" indent="0">
              <a:buNone/>
              <a:defRPr sz="700"/>
            </a:lvl6pPr>
            <a:lvl7pPr marL="2055818" indent="0">
              <a:buNone/>
              <a:defRPr sz="700"/>
            </a:lvl7pPr>
            <a:lvl8pPr marL="2398440" indent="0">
              <a:buNone/>
              <a:defRPr sz="700"/>
            </a:lvl8pPr>
            <a:lvl9pPr marL="2741063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51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623" indent="0">
              <a:buNone/>
              <a:defRPr sz="1500" b="1"/>
            </a:lvl2pPr>
            <a:lvl3pPr marL="685273" indent="0">
              <a:buNone/>
              <a:defRPr sz="1400" b="1"/>
            </a:lvl3pPr>
            <a:lvl4pPr marL="1027910" indent="0">
              <a:buNone/>
              <a:defRPr sz="1200" b="1"/>
            </a:lvl4pPr>
            <a:lvl5pPr marL="1370546" indent="0">
              <a:buNone/>
              <a:defRPr sz="1200" b="1"/>
            </a:lvl5pPr>
            <a:lvl6pPr marL="1713197" indent="0">
              <a:buNone/>
              <a:defRPr sz="1200" b="1"/>
            </a:lvl6pPr>
            <a:lvl7pPr marL="2055818" indent="0">
              <a:buNone/>
              <a:defRPr sz="1200" b="1"/>
            </a:lvl7pPr>
            <a:lvl8pPr marL="2398440" indent="0">
              <a:buNone/>
              <a:defRPr sz="1200" b="1"/>
            </a:lvl8pPr>
            <a:lvl9pPr marL="2741063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9"/>
            <a:ext cx="2478696" cy="2135884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23" indent="0">
              <a:buNone/>
              <a:defRPr sz="900"/>
            </a:lvl2pPr>
            <a:lvl3pPr marL="685273" indent="0">
              <a:buNone/>
              <a:defRPr sz="800"/>
            </a:lvl3pPr>
            <a:lvl4pPr marL="1027910" indent="0">
              <a:buNone/>
              <a:defRPr sz="700"/>
            </a:lvl4pPr>
            <a:lvl5pPr marL="1370546" indent="0">
              <a:buNone/>
              <a:defRPr sz="700"/>
            </a:lvl5pPr>
            <a:lvl6pPr marL="1713197" indent="0">
              <a:buNone/>
              <a:defRPr sz="700"/>
            </a:lvl6pPr>
            <a:lvl7pPr marL="2055818" indent="0">
              <a:buNone/>
              <a:defRPr sz="700"/>
            </a:lvl7pPr>
            <a:lvl8pPr marL="2398440" indent="0">
              <a:buNone/>
              <a:defRPr sz="700"/>
            </a:lvl8pPr>
            <a:lvl9pPr marL="2741063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6DE5-7C6F-4152-B639-AE6189739802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A3A96-2D6A-46A2-9976-5FD613FF9D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0688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92105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204003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0015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00886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31392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21337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532941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124898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77261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8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80"/>
            <a:ext cx="7773339" cy="120294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63" y="3153646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623" indent="0">
              <a:buNone/>
              <a:defRPr sz="1500" b="1"/>
            </a:lvl2pPr>
            <a:lvl3pPr marL="685273" indent="0">
              <a:buNone/>
              <a:defRPr sz="1400" b="1"/>
            </a:lvl3pPr>
            <a:lvl4pPr marL="1027910" indent="0">
              <a:buNone/>
              <a:defRPr sz="1200" b="1"/>
            </a:lvl4pPr>
            <a:lvl5pPr marL="1370546" indent="0">
              <a:buNone/>
              <a:defRPr sz="1200" b="1"/>
            </a:lvl5pPr>
            <a:lvl6pPr marL="1713197" indent="0">
              <a:buNone/>
              <a:defRPr sz="1200" b="1"/>
            </a:lvl6pPr>
            <a:lvl7pPr marL="2055818" indent="0">
              <a:buNone/>
              <a:defRPr sz="1200" b="1"/>
            </a:lvl7pPr>
            <a:lvl8pPr marL="2398440" indent="0">
              <a:buNone/>
              <a:defRPr sz="1200" b="1"/>
            </a:lvl8pPr>
            <a:lvl9pPr marL="2741063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63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623" indent="0">
              <a:buNone/>
              <a:defRPr sz="1200"/>
            </a:lvl2pPr>
            <a:lvl3pPr marL="685273" indent="0">
              <a:buNone/>
              <a:defRPr sz="1200"/>
            </a:lvl3pPr>
            <a:lvl4pPr marL="1027910" indent="0">
              <a:buNone/>
              <a:defRPr sz="1200"/>
            </a:lvl4pPr>
            <a:lvl5pPr marL="1370546" indent="0">
              <a:buNone/>
              <a:defRPr sz="1200"/>
            </a:lvl5pPr>
            <a:lvl6pPr marL="1713197" indent="0">
              <a:buNone/>
              <a:defRPr sz="1200"/>
            </a:lvl6pPr>
            <a:lvl7pPr marL="2055818" indent="0">
              <a:buNone/>
              <a:defRPr sz="1200"/>
            </a:lvl7pPr>
            <a:lvl8pPr marL="2398440" indent="0">
              <a:buNone/>
              <a:defRPr sz="1200"/>
            </a:lvl8pPr>
            <a:lvl9pPr marL="2741063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63" y="3585842"/>
            <a:ext cx="2472307" cy="757589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23" indent="0">
              <a:buNone/>
              <a:defRPr sz="900"/>
            </a:lvl2pPr>
            <a:lvl3pPr marL="685273" indent="0">
              <a:buNone/>
              <a:defRPr sz="800"/>
            </a:lvl3pPr>
            <a:lvl4pPr marL="1027910" indent="0">
              <a:buNone/>
              <a:defRPr sz="700"/>
            </a:lvl4pPr>
            <a:lvl5pPr marL="1370546" indent="0">
              <a:buNone/>
              <a:defRPr sz="700"/>
            </a:lvl5pPr>
            <a:lvl6pPr marL="1713197" indent="0">
              <a:buNone/>
              <a:defRPr sz="700"/>
            </a:lvl6pPr>
            <a:lvl7pPr marL="2055818" indent="0">
              <a:buNone/>
              <a:defRPr sz="700"/>
            </a:lvl7pPr>
            <a:lvl8pPr marL="2398440" indent="0">
              <a:buNone/>
              <a:defRPr sz="700"/>
            </a:lvl8pPr>
            <a:lvl9pPr marL="2741063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46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623" indent="0">
              <a:buNone/>
              <a:defRPr sz="1500" b="1"/>
            </a:lvl2pPr>
            <a:lvl3pPr marL="685273" indent="0">
              <a:buNone/>
              <a:defRPr sz="1400" b="1"/>
            </a:lvl3pPr>
            <a:lvl4pPr marL="1027910" indent="0">
              <a:buNone/>
              <a:defRPr sz="1200" b="1"/>
            </a:lvl4pPr>
            <a:lvl5pPr marL="1370546" indent="0">
              <a:buNone/>
              <a:defRPr sz="1200" b="1"/>
            </a:lvl5pPr>
            <a:lvl6pPr marL="1713197" indent="0">
              <a:buNone/>
              <a:defRPr sz="1200" b="1"/>
            </a:lvl6pPr>
            <a:lvl7pPr marL="2055818" indent="0">
              <a:buNone/>
              <a:defRPr sz="1200" b="1"/>
            </a:lvl7pPr>
            <a:lvl8pPr marL="2398440" indent="0">
              <a:buNone/>
              <a:defRPr sz="1200" b="1"/>
            </a:lvl8pPr>
            <a:lvl9pPr marL="2741063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623" indent="0">
              <a:buNone/>
              <a:defRPr sz="1200"/>
            </a:lvl2pPr>
            <a:lvl3pPr marL="685273" indent="0">
              <a:buNone/>
              <a:defRPr sz="1200"/>
            </a:lvl3pPr>
            <a:lvl4pPr marL="1027910" indent="0">
              <a:buNone/>
              <a:defRPr sz="1200"/>
            </a:lvl4pPr>
            <a:lvl5pPr marL="1370546" indent="0">
              <a:buNone/>
              <a:defRPr sz="1200"/>
            </a:lvl5pPr>
            <a:lvl6pPr marL="1713197" indent="0">
              <a:buNone/>
              <a:defRPr sz="1200"/>
            </a:lvl6pPr>
            <a:lvl7pPr marL="2055818" indent="0">
              <a:buNone/>
              <a:defRPr sz="1200"/>
            </a:lvl7pPr>
            <a:lvl8pPr marL="2398440" indent="0">
              <a:buNone/>
              <a:defRPr sz="1200"/>
            </a:lvl8pPr>
            <a:lvl9pPr marL="2741063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43"/>
            <a:ext cx="2477514" cy="757589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23" indent="0">
              <a:buNone/>
              <a:defRPr sz="900"/>
            </a:lvl2pPr>
            <a:lvl3pPr marL="685273" indent="0">
              <a:buNone/>
              <a:defRPr sz="800"/>
            </a:lvl3pPr>
            <a:lvl4pPr marL="1027910" indent="0">
              <a:buNone/>
              <a:defRPr sz="700"/>
            </a:lvl4pPr>
            <a:lvl5pPr marL="1370546" indent="0">
              <a:buNone/>
              <a:defRPr sz="700"/>
            </a:lvl5pPr>
            <a:lvl6pPr marL="1713197" indent="0">
              <a:buNone/>
              <a:defRPr sz="700"/>
            </a:lvl6pPr>
            <a:lvl7pPr marL="2055818" indent="0">
              <a:buNone/>
              <a:defRPr sz="700"/>
            </a:lvl7pPr>
            <a:lvl8pPr marL="2398440" indent="0">
              <a:buNone/>
              <a:defRPr sz="700"/>
            </a:lvl8pPr>
            <a:lvl9pPr marL="2741063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06" y="3153646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623" indent="0">
              <a:buNone/>
              <a:defRPr sz="1500" b="1"/>
            </a:lvl2pPr>
            <a:lvl3pPr marL="685273" indent="0">
              <a:buNone/>
              <a:defRPr sz="1400" b="1"/>
            </a:lvl3pPr>
            <a:lvl4pPr marL="1027910" indent="0">
              <a:buNone/>
              <a:defRPr sz="1200" b="1"/>
            </a:lvl4pPr>
            <a:lvl5pPr marL="1370546" indent="0">
              <a:buNone/>
              <a:defRPr sz="1200" b="1"/>
            </a:lvl5pPr>
            <a:lvl6pPr marL="1713197" indent="0">
              <a:buNone/>
              <a:defRPr sz="1200" b="1"/>
            </a:lvl6pPr>
            <a:lvl7pPr marL="2055818" indent="0">
              <a:buNone/>
              <a:defRPr sz="1200" b="1"/>
            </a:lvl7pPr>
            <a:lvl8pPr marL="2398440" indent="0">
              <a:buNone/>
              <a:defRPr sz="1200" b="1"/>
            </a:lvl8pPr>
            <a:lvl9pPr marL="2741063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623" indent="0">
              <a:buNone/>
              <a:defRPr sz="1200"/>
            </a:lvl2pPr>
            <a:lvl3pPr marL="685273" indent="0">
              <a:buNone/>
              <a:defRPr sz="1200"/>
            </a:lvl3pPr>
            <a:lvl4pPr marL="1027910" indent="0">
              <a:buNone/>
              <a:defRPr sz="1200"/>
            </a:lvl4pPr>
            <a:lvl5pPr marL="1370546" indent="0">
              <a:buNone/>
              <a:defRPr sz="1200"/>
            </a:lvl5pPr>
            <a:lvl6pPr marL="1713197" indent="0">
              <a:buNone/>
              <a:defRPr sz="1200"/>
            </a:lvl6pPr>
            <a:lvl7pPr marL="2055818" indent="0">
              <a:buNone/>
              <a:defRPr sz="1200"/>
            </a:lvl7pPr>
            <a:lvl8pPr marL="2398440" indent="0">
              <a:buNone/>
              <a:defRPr sz="1200"/>
            </a:lvl8pPr>
            <a:lvl9pPr marL="2741063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2" y="3585841"/>
            <a:ext cx="2478790" cy="757591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23" indent="0">
              <a:buNone/>
              <a:defRPr sz="900"/>
            </a:lvl2pPr>
            <a:lvl3pPr marL="685273" indent="0">
              <a:buNone/>
              <a:defRPr sz="800"/>
            </a:lvl3pPr>
            <a:lvl4pPr marL="1027910" indent="0">
              <a:buNone/>
              <a:defRPr sz="700"/>
            </a:lvl4pPr>
            <a:lvl5pPr marL="1370546" indent="0">
              <a:buNone/>
              <a:defRPr sz="700"/>
            </a:lvl5pPr>
            <a:lvl6pPr marL="1713197" indent="0">
              <a:buNone/>
              <a:defRPr sz="700"/>
            </a:lvl6pPr>
            <a:lvl7pPr marL="2055818" indent="0">
              <a:buNone/>
              <a:defRPr sz="700"/>
            </a:lvl7pPr>
            <a:lvl8pPr marL="2398440" indent="0">
              <a:buNone/>
              <a:defRPr sz="700"/>
            </a:lvl8pPr>
            <a:lvl9pPr marL="2741063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3583D-4EF7-4D14-8DCD-3B1D142467B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B20D-BEA5-4662-B198-1D2EC2CD410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3719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6925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4249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0692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5829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858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3247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4125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0140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7468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3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3"/>
            <a:ext cx="7773339" cy="256808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3E098-9091-4B88-8470-A3C13FE9C70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16B0C-6A6A-41F8-9D42-8CFAB7EE749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2289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5155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9356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3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367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07" y="457234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34"/>
            <a:ext cx="5744043" cy="388619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FBC2-7BE0-4455-97AF-DF1007B3460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6E583-0C5D-4E0D-A1DD-12123BE3179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43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152A6-B76B-473F-8741-B37C5382FD3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18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90"/>
            <a:ext cx="6517482" cy="188191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81"/>
            <a:ext cx="6517482" cy="1028699"/>
          </a:xfrm>
        </p:spPr>
        <p:txBody>
          <a:bodyPr/>
          <a:lstStyle>
            <a:lvl1pPr marL="0" indent="0" algn="ctr">
              <a:buNone/>
              <a:defRPr sz="1700">
                <a:solidFill>
                  <a:schemeClr val="bg1">
                    <a:lumMod val="50000"/>
                  </a:schemeClr>
                </a:solidFill>
              </a:defRPr>
            </a:lvl1pPr>
            <a:lvl2pPr marL="342641" indent="0" algn="ctr">
              <a:buNone/>
              <a:defRPr sz="1500"/>
            </a:lvl2pPr>
            <a:lvl3pPr marL="685307" indent="0" algn="ctr">
              <a:buNone/>
              <a:defRPr sz="1400"/>
            </a:lvl3pPr>
            <a:lvl4pPr marL="1027961" indent="0" algn="ctr">
              <a:buNone/>
              <a:defRPr sz="1200"/>
            </a:lvl4pPr>
            <a:lvl5pPr marL="1370614" indent="0" algn="ctr">
              <a:buNone/>
              <a:defRPr sz="1200"/>
            </a:lvl5pPr>
            <a:lvl6pPr marL="1713281" indent="0" algn="ctr">
              <a:buNone/>
              <a:defRPr sz="1200"/>
            </a:lvl6pPr>
            <a:lvl7pPr marL="2055920" indent="0" algn="ctr">
              <a:buNone/>
              <a:defRPr sz="1200"/>
            </a:lvl7pPr>
            <a:lvl8pPr marL="2398560" indent="0" algn="ctr">
              <a:buNone/>
              <a:defRPr sz="1200"/>
            </a:lvl8pPr>
            <a:lvl9pPr marL="2741201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98CCB-3801-4C2F-8063-25864DA212DA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56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3"/>
            <a:ext cx="7772870" cy="256808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96BBB-A953-4DB7-96D8-45C151E7F1E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F10E-9EB4-4417-93D1-C04EA25AF72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60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4"/>
            <a:ext cx="7763814" cy="2052614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124"/>
            <a:ext cx="7763814" cy="1026137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9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1CF8B-5C1A-4126-9900-943CCBA45133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01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463919"/>
            <a:ext cx="7773338" cy="119713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3"/>
            <a:ext cx="3829520" cy="256808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3"/>
            <a:ext cx="3829050" cy="256808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35982-4887-48DC-B8BF-899FB19356F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1D250-AF99-466C-8C6C-8C7B56ED88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62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463919"/>
            <a:ext cx="7773338" cy="119713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7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3" y="2288263"/>
            <a:ext cx="3829520" cy="205514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80" y="2288263"/>
            <a:ext cx="3829051" cy="205514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69E2-3C5C-4B0C-BF49-9631DF3B12C1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03002-BB2B-4747-B0B9-C84BFE9FD2D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25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252B-9FC6-4982-A711-863BBB25B373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70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8BADC-B569-402C-B0B0-6763AA4621A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77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2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9" y="457231"/>
            <a:ext cx="4650122" cy="388619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61" y="1974641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38249-EBD3-4E62-B3C2-90EB6D5EA9F4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363EB-198E-4A3A-AB50-04BE9FA5859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0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950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57229"/>
            <a:ext cx="4129618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300" y="457201"/>
            <a:ext cx="3005851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641" indent="0">
              <a:buNone/>
              <a:defRPr sz="2100"/>
            </a:lvl2pPr>
            <a:lvl3pPr marL="685307" indent="0">
              <a:buNone/>
              <a:defRPr sz="1800"/>
            </a:lvl3pPr>
            <a:lvl4pPr marL="1027961" indent="0">
              <a:buNone/>
              <a:defRPr sz="1500"/>
            </a:lvl4pPr>
            <a:lvl5pPr marL="1370614" indent="0">
              <a:buNone/>
              <a:defRPr sz="1500"/>
            </a:lvl5pPr>
            <a:lvl6pPr marL="1713281" indent="0">
              <a:buNone/>
              <a:defRPr sz="1500"/>
            </a:lvl6pPr>
            <a:lvl7pPr marL="2055920" indent="0">
              <a:buNone/>
              <a:defRPr sz="1500"/>
            </a:lvl7pPr>
            <a:lvl8pPr marL="2398560" indent="0">
              <a:buNone/>
              <a:defRPr sz="1500"/>
            </a:lvl8pPr>
            <a:lvl9pPr marL="2741201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43"/>
            <a:ext cx="4129604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E2FFD-B8DE-4816-BBBD-26CE5A065139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94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60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641" indent="0">
              <a:buNone/>
              <a:defRPr sz="2100"/>
            </a:lvl2pPr>
            <a:lvl3pPr marL="685307" indent="0">
              <a:buNone/>
              <a:defRPr sz="1800"/>
            </a:lvl3pPr>
            <a:lvl4pPr marL="1027961" indent="0">
              <a:buNone/>
              <a:defRPr sz="1500"/>
            </a:lvl4pPr>
            <a:lvl5pPr marL="1370614" indent="0">
              <a:buNone/>
              <a:defRPr sz="1500"/>
            </a:lvl5pPr>
            <a:lvl6pPr marL="1713281" indent="0">
              <a:buNone/>
              <a:defRPr sz="1500"/>
            </a:lvl6pPr>
            <a:lvl7pPr marL="2055920" indent="0">
              <a:buNone/>
              <a:defRPr sz="1500"/>
            </a:lvl7pPr>
            <a:lvl8pPr marL="2398560" indent="0">
              <a:buNone/>
              <a:defRPr sz="1500"/>
            </a:lvl8pPr>
            <a:lvl9pPr marL="2741201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56A63-86FD-41A6-A72E-E5B704DC1FC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F1AF7-62F3-493C-B7B0-100FCB2A70C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12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3"/>
            <a:ext cx="7773339" cy="2570434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7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F10D-3FE8-47D7-9FB1-358E83B152D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88AC8-FA1E-4C90-BA8C-76A16824E6A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21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/>
          <p:nvPr/>
        </p:nvSpPr>
        <p:spPr>
          <a:xfrm>
            <a:off x="738189" y="665563"/>
            <a:ext cx="546100" cy="439340"/>
          </a:xfrm>
          <a:prstGeom prst="rect">
            <a:avLst/>
          </a:prstGeom>
        </p:spPr>
        <p:txBody>
          <a:bodyPr lIns="68537" tIns="34289" rIns="68537" bIns="34289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685307">
              <a:defRPr/>
            </a:pPr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7850188" y="2339581"/>
            <a:ext cx="554037" cy="439340"/>
          </a:xfrm>
          <a:prstGeom prst="rect">
            <a:avLst/>
          </a:prstGeom>
        </p:spPr>
        <p:txBody>
          <a:bodyPr lIns="68537" tIns="34289" rIns="68537" bIns="34289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685307">
              <a:defRPr/>
            </a:pPr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54442"/>
            <a:ext cx="6977064" cy="2047436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6"/>
            <a:ext cx="6564224" cy="446091"/>
          </a:xfrm>
        </p:spPr>
        <p:txBody>
          <a:bodyPr anchor="t"/>
          <a:lstStyle>
            <a:lvl1pPr marL="0" indent="0">
              <a:buNone/>
              <a:defRPr sz="11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600"/>
            <a:ext cx="7773339" cy="106579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48EEC-194D-4AEA-B813-D79B2C0AE35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E9689-A545-4215-B2C0-0D5A43C7AE5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9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4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4A530-C5C4-4802-8497-8842F38C09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BF43F-5981-4DF0-B5C1-25E91A68E37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77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29"/>
            <a:ext cx="7773339" cy="120382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49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9"/>
            <a:ext cx="2474232" cy="2135884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41" indent="0">
              <a:buNone/>
              <a:defRPr sz="900"/>
            </a:lvl2pPr>
            <a:lvl3pPr marL="685307" indent="0">
              <a:buNone/>
              <a:defRPr sz="800"/>
            </a:lvl3pPr>
            <a:lvl4pPr marL="1027961" indent="0">
              <a:buNone/>
              <a:defRPr sz="700"/>
            </a:lvl4pPr>
            <a:lvl5pPr marL="1370614" indent="0">
              <a:buNone/>
              <a:defRPr sz="700"/>
            </a:lvl5pPr>
            <a:lvl6pPr marL="1713281" indent="0">
              <a:buNone/>
              <a:defRPr sz="700"/>
            </a:lvl6pPr>
            <a:lvl7pPr marL="2055920" indent="0">
              <a:buNone/>
              <a:defRPr sz="700"/>
            </a:lvl7pPr>
            <a:lvl8pPr marL="2398560" indent="0">
              <a:buNone/>
              <a:defRPr sz="700"/>
            </a:lvl8pPr>
            <a:lvl9pPr marL="2741201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9" y="1775349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42" y="2207519"/>
            <a:ext cx="2477513" cy="2135884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41" indent="0">
              <a:buNone/>
              <a:defRPr sz="900"/>
            </a:lvl2pPr>
            <a:lvl3pPr marL="685307" indent="0">
              <a:buNone/>
              <a:defRPr sz="800"/>
            </a:lvl3pPr>
            <a:lvl4pPr marL="1027961" indent="0">
              <a:buNone/>
              <a:defRPr sz="700"/>
            </a:lvl4pPr>
            <a:lvl5pPr marL="1370614" indent="0">
              <a:buNone/>
              <a:defRPr sz="700"/>
            </a:lvl5pPr>
            <a:lvl6pPr marL="1713281" indent="0">
              <a:buNone/>
              <a:defRPr sz="700"/>
            </a:lvl6pPr>
            <a:lvl7pPr marL="2055920" indent="0">
              <a:buNone/>
              <a:defRPr sz="700"/>
            </a:lvl7pPr>
            <a:lvl8pPr marL="2398560" indent="0">
              <a:buNone/>
              <a:defRPr sz="700"/>
            </a:lvl8pPr>
            <a:lvl9pPr marL="2741201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49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9"/>
            <a:ext cx="2478696" cy="2135884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41" indent="0">
              <a:buNone/>
              <a:defRPr sz="900"/>
            </a:lvl2pPr>
            <a:lvl3pPr marL="685307" indent="0">
              <a:buNone/>
              <a:defRPr sz="800"/>
            </a:lvl3pPr>
            <a:lvl4pPr marL="1027961" indent="0">
              <a:buNone/>
              <a:defRPr sz="700"/>
            </a:lvl4pPr>
            <a:lvl5pPr marL="1370614" indent="0">
              <a:buNone/>
              <a:defRPr sz="700"/>
            </a:lvl5pPr>
            <a:lvl6pPr marL="1713281" indent="0">
              <a:buNone/>
              <a:defRPr sz="700"/>
            </a:lvl6pPr>
            <a:lvl7pPr marL="2055920" indent="0">
              <a:buNone/>
              <a:defRPr sz="700"/>
            </a:lvl7pPr>
            <a:lvl8pPr marL="2398560" indent="0">
              <a:buNone/>
              <a:defRPr sz="700"/>
            </a:lvl8pPr>
            <a:lvl9pPr marL="2741201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6DE5-7C6F-4152-B639-AE6189739802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A3A96-2D6A-46A2-9976-5FD613FF9DF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04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80"/>
            <a:ext cx="7773339" cy="120294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61" y="3153644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6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641" indent="0">
              <a:buNone/>
              <a:defRPr sz="1200"/>
            </a:lvl2pPr>
            <a:lvl3pPr marL="685307" indent="0">
              <a:buNone/>
              <a:defRPr sz="1200"/>
            </a:lvl3pPr>
            <a:lvl4pPr marL="1027961" indent="0">
              <a:buNone/>
              <a:defRPr sz="1200"/>
            </a:lvl4pPr>
            <a:lvl5pPr marL="1370614" indent="0">
              <a:buNone/>
              <a:defRPr sz="1200"/>
            </a:lvl5pPr>
            <a:lvl6pPr marL="1713281" indent="0">
              <a:buNone/>
              <a:defRPr sz="1200"/>
            </a:lvl6pPr>
            <a:lvl7pPr marL="2055920" indent="0">
              <a:buNone/>
              <a:defRPr sz="1200"/>
            </a:lvl7pPr>
            <a:lvl8pPr marL="2398560" indent="0">
              <a:buNone/>
              <a:defRPr sz="1200"/>
            </a:lvl8pPr>
            <a:lvl9pPr marL="2741201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61" y="3585840"/>
            <a:ext cx="2472307" cy="757589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41" indent="0">
              <a:buNone/>
              <a:defRPr sz="900"/>
            </a:lvl2pPr>
            <a:lvl3pPr marL="685307" indent="0">
              <a:buNone/>
              <a:defRPr sz="800"/>
            </a:lvl3pPr>
            <a:lvl4pPr marL="1027961" indent="0">
              <a:buNone/>
              <a:defRPr sz="700"/>
            </a:lvl4pPr>
            <a:lvl5pPr marL="1370614" indent="0">
              <a:buNone/>
              <a:defRPr sz="700"/>
            </a:lvl5pPr>
            <a:lvl6pPr marL="1713281" indent="0">
              <a:buNone/>
              <a:defRPr sz="700"/>
            </a:lvl6pPr>
            <a:lvl7pPr marL="2055920" indent="0">
              <a:buNone/>
              <a:defRPr sz="700"/>
            </a:lvl7pPr>
            <a:lvl8pPr marL="2398560" indent="0">
              <a:buNone/>
              <a:defRPr sz="700"/>
            </a:lvl8pPr>
            <a:lvl9pPr marL="2741201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44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641" indent="0">
              <a:buNone/>
              <a:defRPr sz="1200"/>
            </a:lvl2pPr>
            <a:lvl3pPr marL="685307" indent="0">
              <a:buNone/>
              <a:defRPr sz="1200"/>
            </a:lvl3pPr>
            <a:lvl4pPr marL="1027961" indent="0">
              <a:buNone/>
              <a:defRPr sz="1200"/>
            </a:lvl4pPr>
            <a:lvl5pPr marL="1370614" indent="0">
              <a:buNone/>
              <a:defRPr sz="1200"/>
            </a:lvl5pPr>
            <a:lvl6pPr marL="1713281" indent="0">
              <a:buNone/>
              <a:defRPr sz="1200"/>
            </a:lvl6pPr>
            <a:lvl7pPr marL="2055920" indent="0">
              <a:buNone/>
              <a:defRPr sz="1200"/>
            </a:lvl7pPr>
            <a:lvl8pPr marL="2398560" indent="0">
              <a:buNone/>
              <a:defRPr sz="1200"/>
            </a:lvl8pPr>
            <a:lvl9pPr marL="2741201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41"/>
            <a:ext cx="2477514" cy="757589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41" indent="0">
              <a:buNone/>
              <a:defRPr sz="900"/>
            </a:lvl2pPr>
            <a:lvl3pPr marL="685307" indent="0">
              <a:buNone/>
              <a:defRPr sz="800"/>
            </a:lvl3pPr>
            <a:lvl4pPr marL="1027961" indent="0">
              <a:buNone/>
              <a:defRPr sz="700"/>
            </a:lvl4pPr>
            <a:lvl5pPr marL="1370614" indent="0">
              <a:buNone/>
              <a:defRPr sz="700"/>
            </a:lvl5pPr>
            <a:lvl6pPr marL="1713281" indent="0">
              <a:buNone/>
              <a:defRPr sz="700"/>
            </a:lvl6pPr>
            <a:lvl7pPr marL="2055920" indent="0">
              <a:buNone/>
              <a:defRPr sz="700"/>
            </a:lvl7pPr>
            <a:lvl8pPr marL="2398560" indent="0">
              <a:buNone/>
              <a:defRPr sz="700"/>
            </a:lvl8pPr>
            <a:lvl9pPr marL="2741201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04" y="3153644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641" indent="0">
              <a:buNone/>
              <a:defRPr sz="1200"/>
            </a:lvl2pPr>
            <a:lvl3pPr marL="685307" indent="0">
              <a:buNone/>
              <a:defRPr sz="1200"/>
            </a:lvl3pPr>
            <a:lvl4pPr marL="1027961" indent="0">
              <a:buNone/>
              <a:defRPr sz="1200"/>
            </a:lvl4pPr>
            <a:lvl5pPr marL="1370614" indent="0">
              <a:buNone/>
              <a:defRPr sz="1200"/>
            </a:lvl5pPr>
            <a:lvl6pPr marL="1713281" indent="0">
              <a:buNone/>
              <a:defRPr sz="1200"/>
            </a:lvl6pPr>
            <a:lvl7pPr marL="2055920" indent="0">
              <a:buNone/>
              <a:defRPr sz="1200"/>
            </a:lvl7pPr>
            <a:lvl8pPr marL="2398560" indent="0">
              <a:buNone/>
              <a:defRPr sz="1200"/>
            </a:lvl8pPr>
            <a:lvl9pPr marL="2741201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2" y="3585839"/>
            <a:ext cx="2478790" cy="757591"/>
          </a:xfrm>
        </p:spPr>
        <p:txBody>
          <a:bodyPr anchor="t"/>
          <a:lstStyle>
            <a:lvl1pPr marL="0" indent="0" algn="ctr">
              <a:buNone/>
              <a:defRPr sz="1100"/>
            </a:lvl1pPr>
            <a:lvl2pPr marL="342641" indent="0">
              <a:buNone/>
              <a:defRPr sz="900"/>
            </a:lvl2pPr>
            <a:lvl3pPr marL="685307" indent="0">
              <a:buNone/>
              <a:defRPr sz="800"/>
            </a:lvl3pPr>
            <a:lvl4pPr marL="1027961" indent="0">
              <a:buNone/>
              <a:defRPr sz="700"/>
            </a:lvl4pPr>
            <a:lvl5pPr marL="1370614" indent="0">
              <a:buNone/>
              <a:defRPr sz="700"/>
            </a:lvl5pPr>
            <a:lvl6pPr marL="1713281" indent="0">
              <a:buNone/>
              <a:defRPr sz="700"/>
            </a:lvl6pPr>
            <a:lvl7pPr marL="2055920" indent="0">
              <a:buNone/>
              <a:defRPr sz="700"/>
            </a:lvl7pPr>
            <a:lvl8pPr marL="2398560" indent="0">
              <a:buNone/>
              <a:defRPr sz="700"/>
            </a:lvl8pPr>
            <a:lvl9pPr marL="2741201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3583D-4EF7-4D14-8DCD-3B1D142467B9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B20D-BEA5-4662-B198-1D2EC2CD410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54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3"/>
            <a:ext cx="7773339" cy="256808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3E098-9091-4B88-8470-A3C13FE9C70C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16B0C-6A6A-41F8-9D42-8CFAB7EE749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54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05" y="457232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32"/>
            <a:ext cx="5744043" cy="388619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FBC2-7BE0-4455-97AF-DF1007B3460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6E583-0C5D-4E0D-A1DD-12123BE3179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73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152A6-B76B-473F-8741-B37C5382FD38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76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5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5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944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91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38" y="2914686"/>
            <a:ext cx="6400801" cy="1314449"/>
          </a:xfrm>
        </p:spPr>
        <p:txBody>
          <a:bodyPr/>
          <a:lstStyle>
            <a:lvl1pPr marL="0" indent="0" algn="ctr">
              <a:buNone/>
              <a:defRPr/>
            </a:lvl1pPr>
            <a:lvl2pPr marL="407677" indent="0" algn="ctr">
              <a:buNone/>
              <a:defRPr/>
            </a:lvl2pPr>
            <a:lvl3pPr marL="815312" indent="0" algn="ctr">
              <a:buNone/>
              <a:defRPr/>
            </a:lvl3pPr>
            <a:lvl4pPr marL="1223011" indent="0" algn="ctr">
              <a:buNone/>
              <a:defRPr/>
            </a:lvl4pPr>
            <a:lvl5pPr marL="1630667" indent="0" algn="ctr">
              <a:buNone/>
              <a:defRPr/>
            </a:lvl5pPr>
            <a:lvl6pPr marL="2038323" indent="0" algn="ctr">
              <a:buNone/>
              <a:defRPr/>
            </a:lvl6pPr>
            <a:lvl7pPr marL="2445989" indent="0" algn="ctr">
              <a:buNone/>
              <a:defRPr/>
            </a:lvl7pPr>
            <a:lvl8pPr marL="2853642" indent="0" algn="ctr">
              <a:buNone/>
              <a:defRPr/>
            </a:lvl8pPr>
            <a:lvl9pPr marL="3261335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9663498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596795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233"/>
            <a:ext cx="7772400" cy="102155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053"/>
            <a:ext cx="7772400" cy="1125140"/>
          </a:xfrm>
        </p:spPr>
        <p:txBody>
          <a:bodyPr anchor="b"/>
          <a:lstStyle>
            <a:lvl1pPr marL="0" indent="0">
              <a:buNone/>
              <a:defRPr sz="1700"/>
            </a:lvl1pPr>
            <a:lvl2pPr marL="407677" indent="0">
              <a:buNone/>
              <a:defRPr sz="1600"/>
            </a:lvl2pPr>
            <a:lvl3pPr marL="815312" indent="0">
              <a:buNone/>
              <a:defRPr sz="1400"/>
            </a:lvl3pPr>
            <a:lvl4pPr marL="1223011" indent="0">
              <a:buNone/>
              <a:defRPr sz="1300"/>
            </a:lvl4pPr>
            <a:lvl5pPr marL="1630667" indent="0">
              <a:buNone/>
              <a:defRPr sz="1300"/>
            </a:lvl5pPr>
            <a:lvl6pPr marL="2038323" indent="0">
              <a:buNone/>
              <a:defRPr sz="1300"/>
            </a:lvl6pPr>
            <a:lvl7pPr marL="2445989" indent="0">
              <a:buNone/>
              <a:defRPr sz="1300"/>
            </a:lvl7pPr>
            <a:lvl8pPr marL="2853642" indent="0">
              <a:buNone/>
              <a:defRPr sz="1300"/>
            </a:lvl8pPr>
            <a:lvl9pPr marL="3261335" indent="0">
              <a:buNone/>
              <a:defRPr sz="13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31577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95290" y="682260"/>
            <a:ext cx="4243386" cy="34016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91105" y="682260"/>
            <a:ext cx="4244975" cy="34016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84593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6036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677" indent="0">
              <a:buNone/>
              <a:defRPr sz="1700" b="1"/>
            </a:lvl2pPr>
            <a:lvl3pPr marL="815312" indent="0">
              <a:buNone/>
              <a:defRPr sz="1600" b="1"/>
            </a:lvl3pPr>
            <a:lvl4pPr marL="1223011" indent="0">
              <a:buNone/>
              <a:defRPr sz="1400" b="1"/>
            </a:lvl4pPr>
            <a:lvl5pPr marL="1630667" indent="0">
              <a:buNone/>
              <a:defRPr sz="1400" b="1"/>
            </a:lvl5pPr>
            <a:lvl6pPr marL="2038323" indent="0">
              <a:buNone/>
              <a:defRPr sz="1400" b="1"/>
            </a:lvl6pPr>
            <a:lvl7pPr marL="2445989" indent="0">
              <a:buNone/>
              <a:defRPr sz="1400" b="1"/>
            </a:lvl7pPr>
            <a:lvl8pPr marL="2853642" indent="0">
              <a:buNone/>
              <a:defRPr sz="1400" b="1"/>
            </a:lvl8pPr>
            <a:lvl9pPr marL="3261335" indent="0">
              <a:buNone/>
              <a:defRPr sz="1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93" y="1151335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677" indent="0">
              <a:buNone/>
              <a:defRPr sz="1700" b="1"/>
            </a:lvl2pPr>
            <a:lvl3pPr marL="815312" indent="0">
              <a:buNone/>
              <a:defRPr sz="1600" b="1"/>
            </a:lvl3pPr>
            <a:lvl4pPr marL="1223011" indent="0">
              <a:buNone/>
              <a:defRPr sz="1400" b="1"/>
            </a:lvl4pPr>
            <a:lvl5pPr marL="1630667" indent="0">
              <a:buNone/>
              <a:defRPr sz="1400" b="1"/>
            </a:lvl5pPr>
            <a:lvl6pPr marL="2038323" indent="0">
              <a:buNone/>
              <a:defRPr sz="1400" b="1"/>
            </a:lvl6pPr>
            <a:lvl7pPr marL="2445989" indent="0">
              <a:buNone/>
              <a:defRPr sz="1400" b="1"/>
            </a:lvl7pPr>
            <a:lvl8pPr marL="2853642" indent="0">
              <a:buNone/>
              <a:defRPr sz="1400" b="1"/>
            </a:lvl8pPr>
            <a:lvl9pPr marL="3261335" indent="0">
              <a:buNone/>
              <a:defRPr sz="1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93" y="1631157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13407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172452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2770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7677" indent="0">
              <a:buNone/>
              <a:defRPr sz="1100"/>
            </a:lvl2pPr>
            <a:lvl3pPr marL="815312" indent="0">
              <a:buNone/>
              <a:defRPr sz="1000"/>
            </a:lvl3pPr>
            <a:lvl4pPr marL="1223011" indent="0">
              <a:buNone/>
              <a:defRPr sz="800"/>
            </a:lvl4pPr>
            <a:lvl5pPr marL="1630667" indent="0">
              <a:buNone/>
              <a:defRPr sz="800"/>
            </a:lvl5pPr>
            <a:lvl6pPr marL="2038323" indent="0">
              <a:buNone/>
              <a:defRPr sz="800"/>
            </a:lvl6pPr>
            <a:lvl7pPr marL="2445989" indent="0">
              <a:buNone/>
              <a:defRPr sz="800"/>
            </a:lvl7pPr>
            <a:lvl8pPr marL="2853642" indent="0">
              <a:buNone/>
              <a:defRPr sz="800"/>
            </a:lvl8pPr>
            <a:lvl9pPr marL="3261335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842465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90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7677" indent="0">
              <a:buNone/>
              <a:defRPr sz="2500"/>
            </a:lvl2pPr>
            <a:lvl3pPr marL="815312" indent="0">
              <a:buNone/>
              <a:defRPr sz="2200"/>
            </a:lvl3pPr>
            <a:lvl4pPr marL="1223011" indent="0">
              <a:buNone/>
              <a:defRPr sz="1700"/>
            </a:lvl4pPr>
            <a:lvl5pPr marL="1630667" indent="0">
              <a:buNone/>
              <a:defRPr sz="1700"/>
            </a:lvl5pPr>
            <a:lvl6pPr marL="2038323" indent="0">
              <a:buNone/>
              <a:defRPr sz="1700"/>
            </a:lvl6pPr>
            <a:lvl7pPr marL="2445989" indent="0">
              <a:buNone/>
              <a:defRPr sz="1700"/>
            </a:lvl7pPr>
            <a:lvl8pPr marL="2853642" indent="0">
              <a:buNone/>
              <a:defRPr sz="1700"/>
            </a:lvl8pPr>
            <a:lvl9pPr marL="3261335" indent="0">
              <a:buNone/>
              <a:defRPr sz="17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7677" indent="0">
              <a:buNone/>
              <a:defRPr sz="1100"/>
            </a:lvl2pPr>
            <a:lvl3pPr marL="815312" indent="0">
              <a:buNone/>
              <a:defRPr sz="1000"/>
            </a:lvl3pPr>
            <a:lvl4pPr marL="1223011" indent="0">
              <a:buNone/>
              <a:defRPr sz="800"/>
            </a:lvl4pPr>
            <a:lvl5pPr marL="1630667" indent="0">
              <a:buNone/>
              <a:defRPr sz="800"/>
            </a:lvl5pPr>
            <a:lvl6pPr marL="2038323" indent="0">
              <a:buNone/>
              <a:defRPr sz="800"/>
            </a:lvl6pPr>
            <a:lvl7pPr marL="2445989" indent="0">
              <a:buNone/>
              <a:defRPr sz="800"/>
            </a:lvl7pPr>
            <a:lvl8pPr marL="2853642" indent="0">
              <a:buNone/>
              <a:defRPr sz="800"/>
            </a:lvl8pPr>
            <a:lvl9pPr marL="3261335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66587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05916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912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77051" y="141695"/>
            <a:ext cx="2159000" cy="394215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95289" y="141695"/>
            <a:ext cx="6329362" cy="394215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0589397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01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04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2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25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08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320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841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36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483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4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2409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72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813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204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012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2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648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082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88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8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288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6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1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5576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517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83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767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856B91-183A-AD47-926E-D1632780B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4339BFD-5697-C84D-8CE3-9AA76ED90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4328DA-453E-CC42-8966-9ED0D06D2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871B14-8F48-2F41-9AC5-1CEC37A0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57AEB4-8D71-8B48-AE4A-0D7055E0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428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5AB6A6-5A36-6745-9D5A-702A1FB2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989BAD-3863-7549-8F9B-619CC3DB4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2455D2-F3BF-B74F-B1CA-FEAA4861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E688ED-DDBA-6B47-8FC5-29316641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B9BE7F-C921-4349-A1A1-EB4D2D05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87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75334A-AFE6-C341-90A3-EC03C193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5DA2BF2-BFD3-F242-B264-65AA52C69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9A9998-3FCB-0849-BC0E-5CA7556B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2504CB-A85C-5149-9BA5-844B90B6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3309D0-0B0B-D747-BB3B-479A56B1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532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95E2CE-07CF-2040-AC72-4DC866C7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DBA532-249F-A241-AB00-08A71B63E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EF11835-B6E7-B54A-BE7B-7D011AE63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A4DF77E-FC07-5D41-98E6-EBB4C178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C678FA-A8E5-2548-8D06-A4E59086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C8194A-1888-B044-8ADC-3A63A3DC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239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6D6DB3-2B07-1B46-9E4D-F6A9F46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F69CB6-CB1E-504B-90CE-DF27E6379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2C091F6-71B1-F945-A85D-1653A426C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77209B-4712-764E-8814-150FBE9FA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09706FA-2B94-8047-8C60-A6643B6F6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D3B1827-0B4A-EB45-805C-B1B5F6D0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3A46F7D-2F0C-6745-93CA-3246F4C9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C8FC09B-6984-8D49-82FD-871C1273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248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07D8AF-697A-2C41-9EF0-61F5F749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377420D-0C8C-F942-9B15-471D4B55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5C5AAD2-F407-4443-8690-18A2F157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263B13F-CAF2-D844-A4F7-639CC330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707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B8FB511-9596-EA45-9BD6-9040D3FA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CAB375C-F36C-474A-BD51-93EFDBBB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BE5BDCC-D9EE-B54D-A581-0DB39BF5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4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703" indent="0">
              <a:buNone/>
              <a:defRPr sz="2400"/>
            </a:lvl3pPr>
            <a:lvl4pPr marL="1370546" indent="0">
              <a:buNone/>
              <a:defRPr sz="2000"/>
            </a:lvl4pPr>
            <a:lvl5pPr marL="1827404" indent="0">
              <a:buNone/>
              <a:defRPr sz="2000"/>
            </a:lvl5pPr>
            <a:lvl6pPr marL="2284233" indent="0">
              <a:buNone/>
              <a:defRPr sz="2000"/>
            </a:lvl6pPr>
            <a:lvl7pPr marL="2741063" indent="0">
              <a:buNone/>
              <a:defRPr sz="2000"/>
            </a:lvl7pPr>
            <a:lvl8pPr marL="3197920" indent="0">
              <a:buNone/>
              <a:defRPr sz="2000"/>
            </a:lvl8pPr>
            <a:lvl9pPr marL="3654765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3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2914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C90376-CF91-D447-A3E2-7E811BB9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E81668-2956-5744-8C43-0F1168005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997BE85-5B69-E847-9EDB-8AFF39EBD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DB5D0A0-264F-194F-97CF-4B399AB8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2060B8E-91C7-DF49-9716-99442BE8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31702E-FA65-474B-A643-E841C04D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024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6DF485-7907-394A-83F2-CE360F6F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78730FE-F0C1-DC47-B7E8-78CCF3DEA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E131F62-01A1-F641-8A04-EBE40B424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D50016-8B66-414A-95E6-813C9A43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C93DA9-E5C4-CD42-9C75-3E3F44FF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B14807D-7717-5144-9E26-1920B050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09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9F9863-9534-3E41-AD7C-5FF3E513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74DD38-7C07-9947-BDF7-0EFE0F957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CB5A1F-AE5B-B14B-9C20-D69E6535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9B4A49-BD47-D340-B018-BA70EB47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D660B2-E20B-F84D-B411-C62FFF78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843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>
            <a:extLst>
              <a:ext uri="{FF2B5EF4-FFF2-40B4-BE49-F238E27FC236}">
                <a16:creationId xmlns:a16="http://schemas.microsoft.com/office/drawing/2014/main" id="{CA7C951E-B3CC-014E-86A5-EE3DB097E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D546E8-91EC-8243-8909-8CF109A35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51CA75-8F9A-224D-A61B-6397DE9F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5B19F5-8983-1840-A2E4-7EC95F3D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3D7706-E971-C84A-98FA-0187C0FD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290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377" tIns="91377" rIns="91377" bIns="91377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377" tIns="91377" rIns="91377" bIns="91377" anchor="t" anchorCtr="0"/>
          <a:lstStyle>
            <a:lvl1pPr marL="456902" lvl="0" indent="-3426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838" lvl="1" indent="-3173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0750" lvl="2" indent="-3173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7674" lvl="3" indent="-3173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4575" lvl="4" indent="-3173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1477" lvl="5" indent="-3173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8400" lvl="6" indent="-3173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5313" lvl="7" indent="-3173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2249" lvl="8" indent="-3173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77" tIns="91377" rIns="91377" bIns="9137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303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214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816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2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700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169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17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69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1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image" Target="../media/image13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186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193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image" Target="../media/image1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40.xml"/><Relationship Id="rId16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5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56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5" Type="http://schemas.openxmlformats.org/officeDocument/2006/relationships/image" Target="../media/image31.jpeg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90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91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9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78" tIns="45689" rIns="91378" bIns="456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78" tIns="45689" rIns="91378" bIns="45689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1FD78-A0EB-4DD0-8ED3-ABCBFF42DF35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570DC-50B7-4DE5-A113-EEB32CF192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318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70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23" indent="-342623" algn="l" defTabSz="91370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91" indent="-285533" algn="l" defTabSz="91370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17" indent="-228414" algn="l" defTabSz="91370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60" indent="-228414" algn="l" defTabSz="91370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8" indent="-228414" algn="l" defTabSz="91370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7" indent="-228414" algn="l" defTabSz="91370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14" algn="l" defTabSz="91370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0" indent="-228414" algn="l" defTabSz="91370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93" indent="-228414" algn="l" defTabSz="91370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04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5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fld id="{635DDB7C-71C9-4C94-A1D8-1106695EB13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09113"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fld id="{A437AA2D-612B-4710-96A8-C281C08480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091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4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fld id="{33C57297-1A99-466C-A39C-48A261CCC8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09113"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fld id="{1729B6DA-9D8C-42AF-BCE5-8DADC85E04F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091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9138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6" indent="-342686" algn="l" defTabSz="9138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defTabSz="9138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7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56" algn="l" defTabSz="91386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75" indent="-228456" algn="l" defTabSz="91386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8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8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2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011"/>
            <a:ext cx="8229600" cy="857251"/>
          </a:xfrm>
          <a:prstGeom prst="rect">
            <a:avLst/>
          </a:prstGeom>
        </p:spPr>
        <p:txBody>
          <a:bodyPr vert="horz" lIns="91388" tIns="45695" rIns="91388" bIns="4569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88" tIns="45695" rIns="91388" bIns="4569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92"/>
            <a:ext cx="2133600" cy="273845"/>
          </a:xfrm>
          <a:prstGeom prst="rect">
            <a:avLst/>
          </a:prstGeom>
        </p:spPr>
        <p:txBody>
          <a:bodyPr vert="horz" lIns="91388" tIns="45695" rIns="91388" bIns="456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12"/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812"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8" y="4767292"/>
            <a:ext cx="2895600" cy="273845"/>
          </a:xfrm>
          <a:prstGeom prst="rect">
            <a:avLst/>
          </a:prstGeom>
        </p:spPr>
        <p:txBody>
          <a:bodyPr vert="horz" lIns="91388" tIns="45695" rIns="91388" bIns="456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12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92"/>
            <a:ext cx="2133600" cy="273845"/>
          </a:xfrm>
          <a:prstGeom prst="rect">
            <a:avLst/>
          </a:prstGeom>
        </p:spPr>
        <p:txBody>
          <a:bodyPr vert="horz" lIns="91388" tIns="45695" rIns="91388" bIns="456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12"/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812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1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91381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1" indent="-342671" algn="l" defTabSz="9138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84" indent="-285569" algn="l" defTabSz="9138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63" indent="-228447" algn="l" defTabSz="91381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64" indent="-228447" algn="l" defTabSz="9138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79" indent="-228447" algn="l" defTabSz="9138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68" indent="-228447" algn="l" defTabSz="9138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81" indent="-228447" algn="l" defTabSz="9138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85" indent="-228447" algn="l" defTabSz="9138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89" indent="-228447" algn="l" defTabSz="9138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9138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2" algn="l" defTabSz="9138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17" algn="l" defTabSz="9138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32" algn="l" defTabSz="9138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25" algn="l" defTabSz="9138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17" algn="l" defTabSz="9138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26" algn="l" defTabSz="9138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31" algn="l" defTabSz="9138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0"/>
            <a:fld id="{0D24D157-4BC3-4C4D-832A-313CA0CFB1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860"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0"/>
            <a:fld id="{56D24AB5-9FAA-4F29-B117-05905C7C047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86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2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9138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6" indent="-34268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defTabSz="9138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7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75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8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8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2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0"/>
            <a:fld id="{D27F7505-054C-4DD4-BD24-CB81CC165C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860"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0"/>
            <a:fld id="{A07C5514-F57E-4212-9FB6-16C1851BCE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86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7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9138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6" indent="-34268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defTabSz="9138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7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75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8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8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2" indent="-228456" algn="l" defTabSz="913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1"/>
            <a:ext cx="6457950" cy="969771"/>
          </a:xfrm>
          <a:prstGeom prst="rect">
            <a:avLst/>
          </a:prstGeom>
        </p:spPr>
        <p:txBody>
          <a:bodyPr vert="horz" lIns="68544" tIns="34289" rIns="68544" bIns="342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68544" tIns="34289" rIns="68544" bIns="34289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4"/>
            <a:ext cx="218313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686"/>
            <a:fld id="{FF11F0EC-4F60-4544-9956-271209A740FE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 defTabSz="342686"/>
              <a:t>2019/4/15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6"/>
            <a:ext cx="58293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686"/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686"/>
            <a:fld id="{DEC7A5AD-5AEC-42D0-A3BE-F46B40576360}" type="slidenum">
              <a:rPr lang="en-US" altLang="zh-TW" smtClean="0">
                <a:solidFill>
                  <a:prstClr val="white">
                    <a:tint val="75000"/>
                  </a:prstClr>
                </a:solidFill>
              </a:rPr>
              <a:pPr defTabSz="342686"/>
              <a:t>‹#›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15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</p:sldLayoutIdLst>
  <p:txStyles>
    <p:titleStyle>
      <a:lvl1pPr algn="r" defTabSz="685392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15" name="Rectangle 14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33" name="Rectangle 14"/>
              <p:cNvPicPr>
                <a:picLocks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4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Oval 40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036" name="Oval 40"/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7" name="Text Box 13"/>
              <p:cNvSpPr txBox="1">
                <a:spLocks noChangeArrowheads="1"/>
              </p:cNvSpPr>
              <p:nvPr/>
            </p:nvSpPr>
            <p:spPr bwMode="auto">
              <a:xfrm>
                <a:off x="8754082" y="6012470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" name="Oval 38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1039" name="Oval 38"/>
              <p:cNvPicPr>
                <a:picLocks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0" name="Text Box 16"/>
              <p:cNvSpPr txBox="1">
                <a:spLocks noChangeArrowheads="1"/>
              </p:cNvSpPr>
              <p:nvPr/>
            </p:nvSpPr>
            <p:spPr bwMode="auto">
              <a:xfrm>
                <a:off x="9021904" y="2089292"/>
                <a:ext cx="1993616" cy="1993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Oval 16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1042" name="Oval 16"/>
              <p:cNvPicPr>
                <a:picLocks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3" name="Text Box 19"/>
              <p:cNvSpPr txBox="1">
                <a:spLocks noChangeArrowheads="1"/>
              </p:cNvSpPr>
              <p:nvPr/>
            </p:nvSpPr>
            <p:spPr bwMode="auto">
              <a:xfrm>
                <a:off x="8233756" y="235931"/>
                <a:ext cx="1131512" cy="113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Oval 37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1045" name="Oval 37"/>
              <p:cNvPicPr>
                <a:picLocks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6" name="Text Box 22"/>
              <p:cNvSpPr txBox="1">
                <a:spLocks noChangeArrowheads="1"/>
              </p:cNvSpPr>
              <p:nvPr/>
            </p:nvSpPr>
            <p:spPr bwMode="auto">
              <a:xfrm>
                <a:off x="345936" y="3241536"/>
                <a:ext cx="1670328" cy="167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Oval 48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048" name="Oval 48"/>
              <p:cNvPicPr>
                <a:picLocks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9" name="Text Box 25"/>
              <p:cNvSpPr txBox="1">
                <a:spLocks noChangeArrowheads="1"/>
              </p:cNvSpPr>
              <p:nvPr/>
            </p:nvSpPr>
            <p:spPr bwMode="auto">
              <a:xfrm>
                <a:off x="613758" y="3280758"/>
                <a:ext cx="2963484" cy="296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Oval 17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051" name="Oval 17"/>
              <p:cNvPicPr>
                <a:picLocks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52" name="Text Box 28"/>
              <p:cNvSpPr txBox="1">
                <a:spLocks noChangeArrowheads="1"/>
              </p:cNvSpPr>
              <p:nvPr/>
            </p:nvSpPr>
            <p:spPr bwMode="auto">
              <a:xfrm>
                <a:off x="8754082" y="6010309"/>
                <a:ext cx="700460" cy="700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4" name="Freeform 5"/>
            <p:cNvSpPr>
              <a:spLocks/>
            </p:cNvSpPr>
            <p:nvPr/>
          </p:nvSpPr>
          <p:spPr bwMode="gray">
            <a:xfrm rot="-589932">
              <a:off x="8490951" y="1797517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5"/>
            <p:cNvSpPr>
              <a:spLocks/>
            </p:cNvSpPr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6 h 2856"/>
                <a:gd name="T4" fmla="*/ 2147483646 w 7104"/>
                <a:gd name="T5" fmla="*/ 2147483646 h 2856"/>
                <a:gd name="T6" fmla="*/ 2147483646 w 7104"/>
                <a:gd name="T7" fmla="*/ 2520950 h 2856"/>
                <a:gd name="T8" fmla="*/ 2147483646 w 7104"/>
                <a:gd name="T9" fmla="*/ 2520950 h 2856"/>
                <a:gd name="T10" fmla="*/ 2147483646 w 7104"/>
                <a:gd name="T11" fmla="*/ 65524063 h 2856"/>
                <a:gd name="T12" fmla="*/ 2147483646 w 7104"/>
                <a:gd name="T13" fmla="*/ 126007813 h 2856"/>
                <a:gd name="T14" fmla="*/ 2147483646 w 7104"/>
                <a:gd name="T15" fmla="*/ 183972200 h 2856"/>
                <a:gd name="T16" fmla="*/ 2147483646 w 7104"/>
                <a:gd name="T17" fmla="*/ 234375325 h 2856"/>
                <a:gd name="T18" fmla="*/ 2147483646 w 7104"/>
                <a:gd name="T19" fmla="*/ 284778450 h 2856"/>
                <a:gd name="T20" fmla="*/ 2147483646 w 7104"/>
                <a:gd name="T21" fmla="*/ 332660625 h 2856"/>
                <a:gd name="T22" fmla="*/ 2147483646 w 7104"/>
                <a:gd name="T23" fmla="*/ 372983125 h 2856"/>
                <a:gd name="T24" fmla="*/ 2147483646 w 7104"/>
                <a:gd name="T25" fmla="*/ 410786263 h 2856"/>
                <a:gd name="T26" fmla="*/ 2147483646 w 7104"/>
                <a:gd name="T27" fmla="*/ 446068450 h 2856"/>
                <a:gd name="T28" fmla="*/ 2147483646 w 7104"/>
                <a:gd name="T29" fmla="*/ 476310325 h 2856"/>
                <a:gd name="T30" fmla="*/ 2147483646 w 7104"/>
                <a:gd name="T31" fmla="*/ 506552200 h 2856"/>
                <a:gd name="T32" fmla="*/ 2147483646 w 7104"/>
                <a:gd name="T33" fmla="*/ 531753763 h 2856"/>
                <a:gd name="T34" fmla="*/ 2147483646 w 7104"/>
                <a:gd name="T35" fmla="*/ 551915013 h 2856"/>
                <a:gd name="T36" fmla="*/ 2147483646 w 7104"/>
                <a:gd name="T37" fmla="*/ 572076263 h 2856"/>
                <a:gd name="T38" fmla="*/ 2147483646 w 7104"/>
                <a:gd name="T39" fmla="*/ 589716563 h 2856"/>
                <a:gd name="T40" fmla="*/ 2147483646 w 7104"/>
                <a:gd name="T41" fmla="*/ 602318138 h 2856"/>
                <a:gd name="T42" fmla="*/ 2147483646 w 7104"/>
                <a:gd name="T43" fmla="*/ 612398763 h 2856"/>
                <a:gd name="T44" fmla="*/ 2147483646 w 7104"/>
                <a:gd name="T45" fmla="*/ 622479388 h 2856"/>
                <a:gd name="T46" fmla="*/ 2147483646 w 7104"/>
                <a:gd name="T47" fmla="*/ 627519700 h 2856"/>
                <a:gd name="T48" fmla="*/ 2147483646 w 7104"/>
                <a:gd name="T49" fmla="*/ 632560013 h 2856"/>
                <a:gd name="T50" fmla="*/ 2147483646 w 7104"/>
                <a:gd name="T51" fmla="*/ 635079375 h 2856"/>
                <a:gd name="T52" fmla="*/ 2147483646 w 7104"/>
                <a:gd name="T53" fmla="*/ 632560013 h 2856"/>
                <a:gd name="T54" fmla="*/ 2147483646 w 7104"/>
                <a:gd name="T55" fmla="*/ 632560013 h 2856"/>
                <a:gd name="T56" fmla="*/ 2147483646 w 7104"/>
                <a:gd name="T57" fmla="*/ 627519700 h 2856"/>
                <a:gd name="T58" fmla="*/ 2147483646 w 7104"/>
                <a:gd name="T59" fmla="*/ 619958438 h 2856"/>
                <a:gd name="T60" fmla="*/ 2147483646 w 7104"/>
                <a:gd name="T61" fmla="*/ 612398763 h 2856"/>
                <a:gd name="T62" fmla="*/ 2147483646 w 7104"/>
                <a:gd name="T63" fmla="*/ 604837500 h 2856"/>
                <a:gd name="T64" fmla="*/ 2147483646 w 7104"/>
                <a:gd name="T65" fmla="*/ 592237513 h 2856"/>
                <a:gd name="T66" fmla="*/ 2147483646 w 7104"/>
                <a:gd name="T67" fmla="*/ 579635938 h 2856"/>
                <a:gd name="T68" fmla="*/ 2147483646 w 7104"/>
                <a:gd name="T69" fmla="*/ 567035950 h 2856"/>
                <a:gd name="T70" fmla="*/ 2147483646 w 7104"/>
                <a:gd name="T71" fmla="*/ 534273125 h 2856"/>
                <a:gd name="T72" fmla="*/ 2147483646 w 7104"/>
                <a:gd name="T73" fmla="*/ 498990938 h 2856"/>
                <a:gd name="T74" fmla="*/ 2147483646 w 7104"/>
                <a:gd name="T75" fmla="*/ 461189388 h 2856"/>
                <a:gd name="T76" fmla="*/ 2147483646 w 7104"/>
                <a:gd name="T77" fmla="*/ 420866888 h 2856"/>
                <a:gd name="T78" fmla="*/ 2147483646 w 7104"/>
                <a:gd name="T79" fmla="*/ 378023438 h 2856"/>
                <a:gd name="T80" fmla="*/ 2147483646 w 7104"/>
                <a:gd name="T81" fmla="*/ 332660625 h 2856"/>
                <a:gd name="T82" fmla="*/ 2147483646 w 7104"/>
                <a:gd name="T83" fmla="*/ 287297813 h 2856"/>
                <a:gd name="T84" fmla="*/ 1978323450 w 7104"/>
                <a:gd name="T85" fmla="*/ 241935000 h 2856"/>
                <a:gd name="T86" fmla="*/ 1580138763 w 7104"/>
                <a:gd name="T87" fmla="*/ 199093138 h 2856"/>
                <a:gd name="T88" fmla="*/ 1227316888 w 7104"/>
                <a:gd name="T89" fmla="*/ 158770638 h 2856"/>
                <a:gd name="T90" fmla="*/ 909777200 w 7104"/>
                <a:gd name="T91" fmla="*/ 120967500 h 2856"/>
                <a:gd name="T92" fmla="*/ 640119688 w 7104"/>
                <a:gd name="T93" fmla="*/ 88206263 h 2856"/>
                <a:gd name="T94" fmla="*/ 415826575 w 7104"/>
                <a:gd name="T95" fmla="*/ 57964388 h 2856"/>
                <a:gd name="T96" fmla="*/ 105846563 w 7104"/>
                <a:gd name="T97" fmla="*/ 15120938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378220357 w 15356"/>
                <a:gd name="T13" fmla="*/ 2147483646 h 8638"/>
                <a:gd name="T14" fmla="*/ 378220357 w 15356"/>
                <a:gd name="T15" fmla="*/ 372983152 h 8638"/>
                <a:gd name="T16" fmla="*/ 2147483646 w 15356"/>
                <a:gd name="T17" fmla="*/ 372983152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gray">
          <a:xfrm>
            <a:off x="866775" y="710827"/>
            <a:ext cx="657106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4" tIns="34289" rIns="68544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775" y="1952627"/>
            <a:ext cx="657106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4" tIns="34289" rIns="6854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0169A-6560-254E-BC1B-10D1540EB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291" y="4793456"/>
            <a:ext cx="2895600" cy="228600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accent1"/>
                </a:solidFill>
                <a:latin typeface="+mn-lt"/>
              </a:defRPr>
            </a:lvl1pPr>
          </a:lstStyle>
          <a:p>
            <a:pPr defTabSz="342686"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7D8-4B17-7141-A29E-7EA56820D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87904" y="4795838"/>
            <a:ext cx="742950" cy="228600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accent1"/>
                </a:solidFill>
                <a:latin typeface="+mn-lt"/>
              </a:defRPr>
            </a:lvl1pPr>
          </a:lstStyle>
          <a:p>
            <a:pPr defTabSz="342686"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927DCB-8C25-CC4F-B1C2-7FA4A54EA4E6}"/>
              </a:ext>
            </a:extLst>
          </p:cNvPr>
          <p:cNvSpPr/>
          <p:nvPr/>
        </p:nvSpPr>
        <p:spPr>
          <a:xfrm>
            <a:off x="7833122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0D0E3-2205-374B-9042-C88E4893F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764066" y="221480"/>
            <a:ext cx="628650" cy="576263"/>
          </a:xfrm>
          <a:prstGeom prst="rect">
            <a:avLst/>
          </a:prstGeom>
        </p:spPr>
        <p:txBody>
          <a:bodyPr vert="horz" wrap="square" lIns="68544" tIns="34289" rIns="68544" bIns="34289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solidFill>
                  <a:schemeClr val="bg1"/>
                </a:solidFill>
              </a:defRPr>
            </a:lvl1pPr>
          </a:lstStyle>
          <a:p>
            <a:pPr defTabSz="342686" fontAlgn="base">
              <a:spcBef>
                <a:spcPct val="0"/>
              </a:spcBef>
              <a:spcAft>
                <a:spcPct val="0"/>
              </a:spcAft>
            </a:pPr>
            <a:fld id="{F49BF935-1C43-412C-86FD-B2D7CBD161E6}" type="slidenum">
              <a:rPr lang="en-US" altLang="zh-TW" smtClean="0">
                <a:solidFill>
                  <a:prstClr val="white"/>
                </a:solidFill>
              </a:rPr>
              <a:pPr defTabSz="34268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7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</p:sldLayoutIdLst>
  <p:txStyles>
    <p:titleStyle>
      <a:lvl1pPr algn="l" defTabSz="342686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342686" rtl="0" eaLnBrk="0" fontAlgn="base" hangingPunct="0">
        <a:spcBef>
          <a:spcPct val="0"/>
        </a:spcBef>
        <a:spcAft>
          <a:spcPct val="0"/>
        </a:spcAft>
        <a:defRPr sz="2700">
          <a:solidFill>
            <a:schemeClr val="bg2"/>
          </a:solidFill>
          <a:latin typeface="Century Gothic" panose="020B0502020202020204" pitchFamily="34" charset="0"/>
        </a:defRPr>
      </a:lvl2pPr>
      <a:lvl3pPr algn="l" defTabSz="342686" rtl="0" eaLnBrk="0" fontAlgn="base" hangingPunct="0">
        <a:spcBef>
          <a:spcPct val="0"/>
        </a:spcBef>
        <a:spcAft>
          <a:spcPct val="0"/>
        </a:spcAft>
        <a:defRPr sz="2700">
          <a:solidFill>
            <a:schemeClr val="bg2"/>
          </a:solidFill>
          <a:latin typeface="Century Gothic" panose="020B0502020202020204" pitchFamily="34" charset="0"/>
        </a:defRPr>
      </a:lvl3pPr>
      <a:lvl4pPr algn="l" defTabSz="342686" rtl="0" eaLnBrk="0" fontAlgn="base" hangingPunct="0">
        <a:spcBef>
          <a:spcPct val="0"/>
        </a:spcBef>
        <a:spcAft>
          <a:spcPct val="0"/>
        </a:spcAft>
        <a:defRPr sz="2700">
          <a:solidFill>
            <a:schemeClr val="bg2"/>
          </a:solidFill>
          <a:latin typeface="Century Gothic" panose="020B0502020202020204" pitchFamily="34" charset="0"/>
        </a:defRPr>
      </a:lvl4pPr>
      <a:lvl5pPr algn="l" defTabSz="342686" rtl="0" eaLnBrk="0" fontAlgn="base" hangingPunct="0">
        <a:spcBef>
          <a:spcPct val="0"/>
        </a:spcBef>
        <a:spcAft>
          <a:spcPct val="0"/>
        </a:spcAft>
        <a:defRPr sz="2700">
          <a:solidFill>
            <a:schemeClr val="bg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30" indent="-257030" algn="l" defTabSz="342686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56877" indent="-214193" algn="l" defTabSz="342686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6745" indent="-171354" algn="l" defTabSz="342686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1100" kern="1200">
          <a:solidFill>
            <a:srgbClr val="404040"/>
          </a:solidFill>
          <a:latin typeface="+mn-lt"/>
          <a:ea typeface="+mn-ea"/>
          <a:cs typeface="+mn-cs"/>
        </a:defRPr>
      </a:lvl3pPr>
      <a:lvl4pPr marL="1199430" indent="-171354" algn="l" defTabSz="342686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2116" indent="-171354" algn="l" defTabSz="342686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4822" indent="-171354" algn="l" defTabSz="3426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7518" indent="-171354" algn="l" defTabSz="3426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0214" indent="-171354" algn="l" defTabSz="3426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2921" indent="-171354" algn="l" defTabSz="3426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1033" name="Rectangle 14"/>
            <p:cNvGrpSpPr>
              <a:grpSpLocks/>
            </p:cNvGrpSpPr>
            <p:nvPr/>
          </p:nvGrpSpPr>
          <p:grpSpPr bwMode="auto"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55" name="Rectangle 14"/>
              <p:cNvPicPr>
                <a:picLocks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6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4" name="Oval 40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053" name="Oval 40"/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4" name="Text Box 13"/>
              <p:cNvSpPr txBox="1">
                <a:spLocks noChangeArrowheads="1"/>
              </p:cNvSpPr>
              <p:nvPr/>
            </p:nvSpPr>
            <p:spPr bwMode="auto">
              <a:xfrm>
                <a:off x="8754533" y="6013451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5" name="Oval 38"/>
            <p:cNvGrpSpPr>
              <a:grpSpLocks/>
            </p:cNvGrpSpPr>
            <p:nvPr/>
          </p:nvGrpSpPr>
          <p:grpSpPr bwMode="auto">
            <a:xfrm>
              <a:off x="8597900" y="1676400"/>
              <a:ext cx="2832100" cy="2819400"/>
              <a:chOff x="8597900" y="1676400"/>
              <a:chExt cx="2832100" cy="2819400"/>
            </a:xfrm>
          </p:grpSpPr>
          <p:pic>
            <p:nvPicPr>
              <p:cNvPr id="1051" name="Oval 38"/>
              <p:cNvPicPr>
                <a:picLocks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1676400"/>
                <a:ext cx="2832100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2" name="Text Box 16"/>
              <p:cNvSpPr txBox="1">
                <a:spLocks noChangeArrowheads="1"/>
              </p:cNvSpPr>
              <p:nvPr/>
            </p:nvSpPr>
            <p:spPr bwMode="auto">
              <a:xfrm>
                <a:off x="9021233" y="2089151"/>
                <a:ext cx="19939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6" name="Oval 16"/>
            <p:cNvGrpSpPr>
              <a:grpSpLocks/>
            </p:cNvGrpSpPr>
            <p:nvPr/>
          </p:nvGrpSpPr>
          <p:grpSpPr bwMode="auto">
            <a:xfrm>
              <a:off x="7988300" y="0"/>
              <a:ext cx="1612900" cy="1600200"/>
              <a:chOff x="7988300" y="0"/>
              <a:chExt cx="1612900" cy="1600200"/>
            </a:xfrm>
          </p:grpSpPr>
          <p:pic>
            <p:nvPicPr>
              <p:cNvPr id="1049" name="Oval 16"/>
              <p:cNvPicPr>
                <a:picLocks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8300" y="0"/>
                <a:ext cx="1612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0" name="Text Box 19"/>
              <p:cNvSpPr txBox="1">
                <a:spLocks noChangeArrowheads="1"/>
              </p:cNvSpPr>
              <p:nvPr/>
            </p:nvSpPr>
            <p:spPr bwMode="auto">
              <a:xfrm>
                <a:off x="8233833" y="234951"/>
                <a:ext cx="1132417" cy="113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7" name="Oval 37"/>
            <p:cNvGrpSpPr>
              <a:grpSpLocks/>
            </p:cNvGrpSpPr>
            <p:nvPr/>
          </p:nvGrpSpPr>
          <p:grpSpPr bwMode="auto">
            <a:xfrm>
              <a:off x="0" y="2895600"/>
              <a:ext cx="2362200" cy="2362200"/>
              <a:chOff x="0" y="2895600"/>
              <a:chExt cx="2362200" cy="2362200"/>
            </a:xfrm>
          </p:grpSpPr>
          <p:pic>
            <p:nvPicPr>
              <p:cNvPr id="1047" name="Oval 37"/>
              <p:cNvPicPr>
                <a:picLocks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5600"/>
                <a:ext cx="2362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8" name="Text Box 22"/>
              <p:cNvSpPr txBox="1">
                <a:spLocks noChangeArrowheads="1"/>
              </p:cNvSpPr>
              <p:nvPr/>
            </p:nvSpPr>
            <p:spPr bwMode="auto">
              <a:xfrm>
                <a:off x="345017" y="3240617"/>
                <a:ext cx="1672167" cy="1672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8" name="Oval 48"/>
            <p:cNvGrpSpPr>
              <a:grpSpLocks/>
            </p:cNvGrpSpPr>
            <p:nvPr/>
          </p:nvGrpSpPr>
          <p:grpSpPr bwMode="auto">
            <a:xfrm>
              <a:off x="0" y="2654300"/>
              <a:ext cx="4191000" cy="4203700"/>
              <a:chOff x="0" y="2654300"/>
              <a:chExt cx="4191000" cy="4203700"/>
            </a:xfrm>
          </p:grpSpPr>
          <p:pic>
            <p:nvPicPr>
              <p:cNvPr id="1045" name="Oval 48"/>
              <p:cNvPicPr>
                <a:picLocks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54300"/>
                <a:ext cx="4191000" cy="420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6" name="Text Box 25"/>
              <p:cNvSpPr txBox="1">
                <a:spLocks noChangeArrowheads="1"/>
              </p:cNvSpPr>
              <p:nvPr/>
            </p:nvSpPr>
            <p:spPr bwMode="auto">
              <a:xfrm>
                <a:off x="613833" y="3280833"/>
                <a:ext cx="2963333" cy="2963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9" name="Oval 17"/>
            <p:cNvGrpSpPr>
              <a:grpSpLocks/>
            </p:cNvGrpSpPr>
            <p:nvPr/>
          </p:nvGrpSpPr>
          <p:grpSpPr bwMode="auto">
            <a:xfrm>
              <a:off x="8597900" y="5854700"/>
              <a:ext cx="1003300" cy="1003300"/>
              <a:chOff x="8597900" y="5854700"/>
              <a:chExt cx="1003300" cy="1003300"/>
            </a:xfrm>
          </p:grpSpPr>
          <p:pic>
            <p:nvPicPr>
              <p:cNvPr id="1043" name="Oval 17"/>
              <p:cNvPicPr>
                <a:picLocks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7900" y="5854700"/>
                <a:ext cx="1003300" cy="100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4" name="Text Box 28"/>
              <p:cNvSpPr txBox="1">
                <a:spLocks noChangeArrowheads="1"/>
              </p:cNvSpPr>
              <p:nvPr/>
            </p:nvSpPr>
            <p:spPr bwMode="auto">
              <a:xfrm>
                <a:off x="8754533" y="6011333"/>
                <a:ext cx="700617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defTabSz="342686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40" name="Freeform 5"/>
            <p:cNvSpPr>
              <a:spLocks/>
            </p:cNvSpPr>
            <p:nvPr/>
          </p:nvSpPr>
          <p:spPr bwMode="gray">
            <a:xfrm rot="-589932">
              <a:off x="8490951" y="1797517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5"/>
            <p:cNvSpPr>
              <a:spLocks/>
            </p:cNvSpPr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7 h 2856"/>
                <a:gd name="T4" fmla="*/ 2147483647 w 7104"/>
                <a:gd name="T5" fmla="*/ 2147483647 h 2856"/>
                <a:gd name="T6" fmla="*/ 2147483647 w 7104"/>
                <a:gd name="T7" fmla="*/ 2147483647 h 2856"/>
                <a:gd name="T8" fmla="*/ 2147483647 w 7104"/>
                <a:gd name="T9" fmla="*/ 2147483647 h 2856"/>
                <a:gd name="T10" fmla="*/ 2147483647 w 7104"/>
                <a:gd name="T11" fmla="*/ 2147483647 h 2856"/>
                <a:gd name="T12" fmla="*/ 2147483647 w 7104"/>
                <a:gd name="T13" fmla="*/ 2147483647 h 2856"/>
                <a:gd name="T14" fmla="*/ 2147483647 w 7104"/>
                <a:gd name="T15" fmla="*/ 2147483647 h 2856"/>
                <a:gd name="T16" fmla="*/ 2147483647 w 7104"/>
                <a:gd name="T17" fmla="*/ 2147483647 h 2856"/>
                <a:gd name="T18" fmla="*/ 2147483647 w 7104"/>
                <a:gd name="T19" fmla="*/ 2147483647 h 2856"/>
                <a:gd name="T20" fmla="*/ 2147483647 w 7104"/>
                <a:gd name="T21" fmla="*/ 2147483647 h 2856"/>
                <a:gd name="T22" fmla="*/ 2147483647 w 7104"/>
                <a:gd name="T23" fmla="*/ 2147483647 h 2856"/>
                <a:gd name="T24" fmla="*/ 2147483647 w 7104"/>
                <a:gd name="T25" fmla="*/ 2147483647 h 2856"/>
                <a:gd name="T26" fmla="*/ 2147483647 w 7104"/>
                <a:gd name="T27" fmla="*/ 2147483647 h 2856"/>
                <a:gd name="T28" fmla="*/ 2147483647 w 7104"/>
                <a:gd name="T29" fmla="*/ 2147483647 h 2856"/>
                <a:gd name="T30" fmla="*/ 2147483647 w 7104"/>
                <a:gd name="T31" fmla="*/ 2147483647 h 2856"/>
                <a:gd name="T32" fmla="*/ 2147483647 w 7104"/>
                <a:gd name="T33" fmla="*/ 2147483647 h 2856"/>
                <a:gd name="T34" fmla="*/ 2147483647 w 7104"/>
                <a:gd name="T35" fmla="*/ 2147483647 h 2856"/>
                <a:gd name="T36" fmla="*/ 2147483647 w 7104"/>
                <a:gd name="T37" fmla="*/ 2147483647 h 2856"/>
                <a:gd name="T38" fmla="*/ 2147483647 w 7104"/>
                <a:gd name="T39" fmla="*/ 2147483647 h 2856"/>
                <a:gd name="T40" fmla="*/ 2147483647 w 7104"/>
                <a:gd name="T41" fmla="*/ 2147483647 h 2856"/>
                <a:gd name="T42" fmla="*/ 2147483647 w 7104"/>
                <a:gd name="T43" fmla="*/ 2147483647 h 2856"/>
                <a:gd name="T44" fmla="*/ 2147483647 w 7104"/>
                <a:gd name="T45" fmla="*/ 2147483647 h 2856"/>
                <a:gd name="T46" fmla="*/ 2147483647 w 7104"/>
                <a:gd name="T47" fmla="*/ 2147483647 h 2856"/>
                <a:gd name="T48" fmla="*/ 2147483647 w 7104"/>
                <a:gd name="T49" fmla="*/ 2147483647 h 2856"/>
                <a:gd name="T50" fmla="*/ 2147483647 w 7104"/>
                <a:gd name="T51" fmla="*/ 2147483647 h 2856"/>
                <a:gd name="T52" fmla="*/ 2147483647 w 7104"/>
                <a:gd name="T53" fmla="*/ 2147483647 h 2856"/>
                <a:gd name="T54" fmla="*/ 2147483647 w 7104"/>
                <a:gd name="T55" fmla="*/ 2147483647 h 2856"/>
                <a:gd name="T56" fmla="*/ 2147483647 w 7104"/>
                <a:gd name="T57" fmla="*/ 2147483647 h 2856"/>
                <a:gd name="T58" fmla="*/ 2147483647 w 7104"/>
                <a:gd name="T59" fmla="*/ 2147483647 h 2856"/>
                <a:gd name="T60" fmla="*/ 2147483647 w 7104"/>
                <a:gd name="T61" fmla="*/ 2147483647 h 2856"/>
                <a:gd name="T62" fmla="*/ 2147483647 w 7104"/>
                <a:gd name="T63" fmla="*/ 2147483647 h 2856"/>
                <a:gd name="T64" fmla="*/ 2147483647 w 7104"/>
                <a:gd name="T65" fmla="*/ 2147483647 h 2856"/>
                <a:gd name="T66" fmla="*/ 2147483647 w 7104"/>
                <a:gd name="T67" fmla="*/ 2147483647 h 2856"/>
                <a:gd name="T68" fmla="*/ 2147483647 w 7104"/>
                <a:gd name="T69" fmla="*/ 2147483647 h 2856"/>
                <a:gd name="T70" fmla="*/ 2147483647 w 7104"/>
                <a:gd name="T71" fmla="*/ 2147483647 h 2856"/>
                <a:gd name="T72" fmla="*/ 2147483647 w 7104"/>
                <a:gd name="T73" fmla="*/ 2147483647 h 2856"/>
                <a:gd name="T74" fmla="*/ 2147483647 w 7104"/>
                <a:gd name="T75" fmla="*/ 2147483647 h 2856"/>
                <a:gd name="T76" fmla="*/ 2147483647 w 7104"/>
                <a:gd name="T77" fmla="*/ 2147483647 h 2856"/>
                <a:gd name="T78" fmla="*/ 2147483647 w 7104"/>
                <a:gd name="T79" fmla="*/ 2147483647 h 2856"/>
                <a:gd name="T80" fmla="*/ 2147483647 w 7104"/>
                <a:gd name="T81" fmla="*/ 2147483647 h 2856"/>
                <a:gd name="T82" fmla="*/ 2147483647 w 7104"/>
                <a:gd name="T83" fmla="*/ 2147483647 h 2856"/>
                <a:gd name="T84" fmla="*/ 2147483647 w 7104"/>
                <a:gd name="T85" fmla="*/ 2147483647 h 2856"/>
                <a:gd name="T86" fmla="*/ 2147483647 w 7104"/>
                <a:gd name="T87" fmla="*/ 2147483647 h 2856"/>
                <a:gd name="T88" fmla="*/ 2147483647 w 7104"/>
                <a:gd name="T89" fmla="*/ 2147483647 h 2856"/>
                <a:gd name="T90" fmla="*/ 2147483647 w 7104"/>
                <a:gd name="T91" fmla="*/ 2147483647 h 2856"/>
                <a:gd name="T92" fmla="*/ 2147483647 w 7104"/>
                <a:gd name="T93" fmla="*/ 2147483647 h 2856"/>
                <a:gd name="T94" fmla="*/ 2147483647 w 7104"/>
                <a:gd name="T95" fmla="*/ 2147483647 h 2856"/>
                <a:gd name="T96" fmla="*/ 2147483647 w 7104"/>
                <a:gd name="T97" fmla="*/ 2147483647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68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gray">
          <a:xfrm>
            <a:off x="866777" y="711201"/>
            <a:ext cx="657066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4" tIns="34289" rIns="68544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777" y="1952627"/>
            <a:ext cx="657066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4" tIns="34289" rIns="6854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
第二層
第三層
第四層
第五層</a:t>
            </a:r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20688" y="4792663"/>
            <a:ext cx="2895600" cy="228600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accent1"/>
                </a:solidFill>
                <a:latin typeface="+mn-lt"/>
              </a:defRPr>
            </a:lvl1pPr>
          </a:lstStyle>
          <a:p>
            <a:pPr defTabSz="342686"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7988300" y="4795838"/>
            <a:ext cx="742950" cy="228600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b="1" i="0">
                <a:solidFill>
                  <a:schemeClr val="accent1"/>
                </a:solidFill>
                <a:latin typeface="+mn-lt"/>
              </a:defRPr>
            </a:lvl1pPr>
          </a:lstStyle>
          <a:p>
            <a:pPr defTabSz="342686">
              <a:defRPr/>
            </a:pPr>
            <a:endParaRPr lang="en-US" altLang="zh-TW">
              <a:solidFill>
                <a:srgbClr val="F5A408"/>
              </a:solidFill>
            </a:endParaRPr>
          </a:p>
        </p:txBody>
      </p:sp>
      <p:sp>
        <p:nvSpPr>
          <p:cNvPr id="20" name="Rectangle 19">
            <a:extLst/>
          </p:cNvPr>
          <p:cNvSpPr/>
          <p:nvPr/>
        </p:nvSpPr>
        <p:spPr>
          <a:xfrm>
            <a:off x="7832725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764463" y="220663"/>
            <a:ext cx="628650" cy="577850"/>
          </a:xfrm>
          <a:prstGeom prst="rect">
            <a:avLst/>
          </a:prstGeom>
        </p:spPr>
        <p:txBody>
          <a:bodyPr vert="horz" wrap="square" lIns="68544" tIns="34289" rIns="68544" bIns="34289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solidFill>
                  <a:schemeClr val="bg1"/>
                </a:solidFill>
              </a:defRPr>
            </a:lvl1pPr>
          </a:lstStyle>
          <a:p>
            <a:pPr defTabSz="342686" fontAlgn="base">
              <a:spcBef>
                <a:spcPct val="0"/>
              </a:spcBef>
              <a:spcAft>
                <a:spcPct val="0"/>
              </a:spcAft>
              <a:defRPr/>
            </a:pPr>
            <a:fld id="{E3CE2B80-9E64-45E2-B666-58B4717F2D66}" type="slidenum">
              <a:rPr lang="en-US" altLang="zh-TW" smtClean="0">
                <a:solidFill>
                  <a:prstClr val="white"/>
                </a:solidFill>
              </a:rPr>
              <a:pPr defTabSz="3426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4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</p:sldLayoutIdLst>
  <p:txStyles>
    <p:titleStyle>
      <a:lvl1pPr algn="l" defTabSz="342686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342686" rtl="0" eaLnBrk="0" fontAlgn="base" hangingPunct="0">
        <a:spcBef>
          <a:spcPct val="0"/>
        </a:spcBef>
        <a:spcAft>
          <a:spcPct val="0"/>
        </a:spcAft>
        <a:defRPr sz="2700">
          <a:solidFill>
            <a:schemeClr val="bg2"/>
          </a:solidFill>
          <a:latin typeface="Century Gothic" panose="020B0502020202020204" pitchFamily="34" charset="0"/>
        </a:defRPr>
      </a:lvl2pPr>
      <a:lvl3pPr algn="l" defTabSz="342686" rtl="0" eaLnBrk="0" fontAlgn="base" hangingPunct="0">
        <a:spcBef>
          <a:spcPct val="0"/>
        </a:spcBef>
        <a:spcAft>
          <a:spcPct val="0"/>
        </a:spcAft>
        <a:defRPr sz="2700">
          <a:solidFill>
            <a:schemeClr val="bg2"/>
          </a:solidFill>
          <a:latin typeface="Century Gothic" panose="020B0502020202020204" pitchFamily="34" charset="0"/>
        </a:defRPr>
      </a:lvl3pPr>
      <a:lvl4pPr algn="l" defTabSz="342686" rtl="0" eaLnBrk="0" fontAlgn="base" hangingPunct="0">
        <a:spcBef>
          <a:spcPct val="0"/>
        </a:spcBef>
        <a:spcAft>
          <a:spcPct val="0"/>
        </a:spcAft>
        <a:defRPr sz="2700">
          <a:solidFill>
            <a:schemeClr val="bg2"/>
          </a:solidFill>
          <a:latin typeface="Century Gothic" panose="020B0502020202020204" pitchFamily="34" charset="0"/>
        </a:defRPr>
      </a:lvl4pPr>
      <a:lvl5pPr algn="l" defTabSz="342686" rtl="0" eaLnBrk="0" fontAlgn="base" hangingPunct="0">
        <a:spcBef>
          <a:spcPct val="0"/>
        </a:spcBef>
        <a:spcAft>
          <a:spcPct val="0"/>
        </a:spcAft>
        <a:defRPr sz="2700">
          <a:solidFill>
            <a:schemeClr val="bg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30" indent="-257030" algn="l" defTabSz="342686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56877" indent="-214193" algn="l" defTabSz="342686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6745" indent="-171354" algn="l" defTabSz="342686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1100" kern="1200">
          <a:solidFill>
            <a:srgbClr val="404040"/>
          </a:solidFill>
          <a:latin typeface="+mn-lt"/>
          <a:ea typeface="+mn-ea"/>
          <a:cs typeface="+mn-cs"/>
        </a:defRPr>
      </a:lvl3pPr>
      <a:lvl4pPr marL="1199430" indent="-171354" algn="l" defTabSz="342686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2116" indent="-171354" algn="l" defTabSz="342686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2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4822" indent="-171354" algn="l" defTabSz="3426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7518" indent="-171354" algn="l" defTabSz="3426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0214" indent="-171354" algn="l" defTabSz="3426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2921" indent="-171354" algn="l" defTabSz="3426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3426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96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</p:sldLayoutIdLst>
  <p:txStyles>
    <p:titleStyle>
      <a:lvl1pPr algn="l" defTabSz="91289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8" indent="-228218" algn="l" defTabSz="9128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0" indent="-228218" algn="l" defTabSz="912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03" indent="-228218" algn="l" defTabSz="912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35" indent="-228218" algn="l" defTabSz="912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81" indent="-228218" algn="l" defTabSz="912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11" indent="-228218" algn="l" defTabSz="912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51" indent="-228218" algn="l" defTabSz="912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98" indent="-228218" algn="l" defTabSz="912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30" indent="-228218" algn="l" defTabSz="912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3" algn="l" defTabSz="9128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94" algn="l" defTabSz="9128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7" algn="l" defTabSz="9128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81" algn="l" defTabSz="9128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3" algn="l" defTabSz="9128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06" algn="l" defTabSz="9128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70" algn="l" defTabSz="9128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13" algn="l" defTabSz="9128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2" tIns="34289" rIns="68552" bIns="342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2" tIns="34289" rIns="68552" bIns="34289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2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96" y="273851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441" tIns="45480" rIns="89441" bIns="454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96" y="1369241"/>
            <a:ext cx="7886700" cy="326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441" tIns="45480" rIns="89441" bIns="45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707" y="4767294"/>
            <a:ext cx="2057401" cy="273844"/>
          </a:xfrm>
          <a:prstGeom prst="rect">
            <a:avLst/>
          </a:prstGeom>
        </p:spPr>
        <p:txBody>
          <a:bodyPr vert="horz" lIns="89441" tIns="45480" rIns="89441" bIns="45480" rtlCol="0" anchor="ctr"/>
          <a:lstStyle>
            <a:lvl1pPr algn="l" defTabSz="908456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A53919E8-6CCA-4FEA-BCA7-E354CDE13FE5}" type="datetimeFigureOut">
              <a:rPr lang="en-US"/>
              <a:pPr>
                <a:defRPr/>
              </a:pPr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89" y="4767294"/>
            <a:ext cx="3086099" cy="273844"/>
          </a:xfrm>
          <a:prstGeom prst="rect">
            <a:avLst/>
          </a:prstGeom>
        </p:spPr>
        <p:txBody>
          <a:bodyPr vert="horz" lIns="89441" tIns="45480" rIns="89441" bIns="45480" rtlCol="0" anchor="ctr"/>
          <a:lstStyle>
            <a:lvl1pPr algn="ctr" defTabSz="908456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36" y="4767294"/>
            <a:ext cx="2057401" cy="273844"/>
          </a:xfrm>
          <a:prstGeom prst="rect">
            <a:avLst/>
          </a:prstGeom>
        </p:spPr>
        <p:txBody>
          <a:bodyPr vert="horz" lIns="89441" tIns="45480" rIns="89441" bIns="45480" rtlCol="0" anchor="ctr"/>
          <a:lstStyle>
            <a:lvl1pPr algn="r" defTabSz="908456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241C3DC0-D2FC-435E-A06C-6E69D0A33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5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8884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884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2pPr>
      <a:lvl3pPr algn="l" defTabSz="8884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3pPr>
      <a:lvl4pPr algn="l" defTabSz="8884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4pPr>
      <a:lvl5pPr algn="l" defTabSz="8884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5pPr>
      <a:lvl6pPr marL="454242" algn="l" defTabSz="89112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6pPr>
      <a:lvl7pPr marL="908493" algn="l" defTabSz="89112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7pPr>
      <a:lvl8pPr marL="1362536" algn="l" defTabSz="89112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8pPr>
      <a:lvl9pPr marL="1816829" algn="l" defTabSz="89112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9pPr>
    </p:titleStyle>
    <p:bodyStyle>
      <a:lvl1pPr marL="219338" indent="-219338" algn="l" defTabSz="88842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5975" indent="-219338" algn="l" defTabSz="88842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2471" indent="-219338" algn="l" defTabSz="88842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914" indent="-219338" algn="l" defTabSz="88842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05461" indent="-219338" algn="l" defTabSz="88842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54026" indent="-223361" algn="l" defTabSz="89247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00305" indent="-223361" algn="l" defTabSz="89247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46653" indent="-223361" algn="l" defTabSz="89247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92675" indent="-223361" algn="l" defTabSz="89247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8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92477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635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4991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31316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77037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23156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69424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69A79B-FD36-4DA8-AC96-C1BA14E57E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1400B17-58C5-4E0E-95C1-5378845CF6E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6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25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</p:sldLayoutIdLst>
  <p:txStyles>
    <p:titleStyle>
      <a:lvl1pPr algn="l" defTabSz="91343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2" indent="-228362" algn="l" defTabSz="913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68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87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95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5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23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27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49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58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1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4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3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1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1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62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90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7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D838B527-1470-4BD9-BB68-480A123CAA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1800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06BD0E61-BEE3-44D4-A8A6-559D18826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0031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8B183C4-E289-4AB4-87BF-6973E612B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06078"/>
            <a:ext cx="7772400" cy="33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6B335CF-3FD8-4A62-BDCD-F66E6B5065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>
            <a:lvl1pPr defTabSz="661988" eaLnBrk="1" hangingPunct="1">
              <a:defRPr sz="975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A9D088-E429-4585-BA39-1CD60833A9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>
            <a:lvl1pPr algn="ctr" defTabSz="661988" eaLnBrk="1" hangingPunct="1">
              <a:defRPr sz="975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CF2C681-214E-4593-893A-7CAFCB495E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>
            <a:lvl1pPr algn="r" defTabSz="661988" eaLnBrk="1" hangingPunct="1">
              <a:defRPr sz="975"/>
            </a:lvl1pPr>
          </a:lstStyle>
          <a:p>
            <a:pPr>
              <a:defRPr/>
            </a:pPr>
            <a:fld id="{7B6F57E5-A148-4B37-8974-B8ED32932D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0195135A-8546-4819-8C36-4FA01131D9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13" name="Picture 2" descr="Y:\editor\怡菁\0927\in-1.jpg">
            <a:extLst>
              <a:ext uri="{FF2B5EF4-FFF2-40B4-BE49-F238E27FC236}">
                <a16:creationId xmlns:a16="http://schemas.microsoft.com/office/drawing/2014/main" id="{47A0BD74-96FF-4A3B-AC6D-2A189B1E51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Logo(H)-S">
            <a:extLst>
              <a:ext uri="{FF2B5EF4-FFF2-40B4-BE49-F238E27FC236}">
                <a16:creationId xmlns:a16="http://schemas.microsoft.com/office/drawing/2014/main" id="{E0514C07-B4D7-4076-8254-45425B727F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21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</p:sldLayoutIdLst>
  <p:hf hdr="0" ftr="0" dt="0"/>
  <p:txStyles>
    <p:titleStyle>
      <a:lvl1pPr algn="ctr" defTabSz="661988" rtl="0" eaLnBrk="0" fontAlgn="base" hangingPunct="0">
        <a:spcBef>
          <a:spcPct val="0"/>
        </a:spcBef>
        <a:spcAft>
          <a:spcPct val="0"/>
        </a:spcAft>
        <a:defRPr kumimoji="1" sz="315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2pPr>
      <a:lvl3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3pPr>
      <a:lvl4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4pPr>
      <a:lvl5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5pPr>
      <a:lvl6pPr marL="3429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6pPr>
      <a:lvl7pPr marL="6858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7pPr>
      <a:lvl8pPr marL="10287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8pPr>
      <a:lvl9pPr marL="13716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9pPr>
    </p:titleStyle>
    <p:bodyStyle>
      <a:lvl1pPr marL="248841" indent="-248841" algn="l" defTabSz="661988" rtl="0" eaLnBrk="0" fontAlgn="base" hangingPunct="0">
        <a:spcBef>
          <a:spcPct val="20000"/>
        </a:spcBef>
        <a:spcAft>
          <a:spcPct val="0"/>
        </a:spcAft>
        <a:buChar char="•"/>
        <a:defRPr kumimoji="1"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07169" algn="l" defTabSz="661988" rtl="0" eaLnBrk="0" fontAlgn="base" hangingPunct="0">
        <a:spcBef>
          <a:spcPct val="20000"/>
        </a:spcBef>
        <a:spcAft>
          <a:spcPct val="0"/>
        </a:spcAft>
        <a:buChar char="–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7485" indent="-165497" algn="l" defTabSz="661988" rtl="0" eaLnBrk="0" fontAlgn="base" hangingPunct="0">
        <a:spcBef>
          <a:spcPct val="20000"/>
        </a:spcBef>
        <a:spcAft>
          <a:spcPct val="0"/>
        </a:spcAft>
        <a:buChar char="•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1158479" indent="-165497" algn="l" defTabSz="661988" rtl="0" eaLnBrk="0" fontAlgn="base" hangingPunct="0">
        <a:spcBef>
          <a:spcPct val="20000"/>
        </a:spcBef>
        <a:spcAft>
          <a:spcPct val="0"/>
        </a:spcAft>
        <a:buChar char="–"/>
        <a:defRPr kumimoji="1"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489472" indent="-165497" algn="l" defTabSz="661988" rtl="0" eaLnBrk="0" fontAlgn="base" hangingPunct="0">
        <a:spcBef>
          <a:spcPct val="20000"/>
        </a:spcBef>
        <a:spcAft>
          <a:spcPct val="0"/>
        </a:spcAft>
        <a:buChar char="»"/>
        <a:defRPr kumimoji="1" sz="8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57A52-2FF5-4331-8545-912F49FA6D93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2FD49-041B-4120-8028-A3EA36D128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001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7520E-3AC1-40E5-B1C6-DA4638C128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F43A3-DEE4-4CA6-A2AC-C0154F0A8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329B-0232-4C5F-976A-676715CDB8A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EC942-C0EE-4E0F-9390-88C75B5F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</p:sldLayoutIdLst>
  <p:txStyles>
    <p:titleStyle>
      <a:lvl1pPr algn="l" defTabSz="67373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602" indent="-168602" algn="l" defTabSz="67373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5805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2297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8792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15789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52750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89663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26632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63385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36494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3734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10632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47614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684595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21087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57872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694818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4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</p:sldLayoutIdLst>
  <p:txStyles>
    <p:titleStyle>
      <a:lvl1pPr algn="l" defTabSz="67373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602" indent="-168602" algn="l" defTabSz="67373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5805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2297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8792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15789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52750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89663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26632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63385" indent="-168602" algn="l" defTabSz="673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36494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3734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10632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47614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684595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21087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57872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694818" algn="l" defTabSz="67373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329B-0232-4C5F-976A-676715CDB8A7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EC942-C0EE-4E0F-9390-88C75B5F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1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</p:sldLayoutIdLst>
  <p:txStyles>
    <p:titleStyle>
      <a:lvl1pPr algn="l" defTabSz="6737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598" indent="-168598" algn="l" defTabSz="6737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5793" indent="-168598" algn="l" defTabSz="673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2276" indent="-168598" algn="l" defTabSz="673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8762" indent="-168598" algn="l" defTabSz="673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15751" indent="-168598" algn="l" defTabSz="673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52704" indent="-168598" algn="l" defTabSz="673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89609" indent="-168598" algn="l" defTabSz="673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26569" indent="-168598" algn="l" defTabSz="673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63313" indent="-168598" algn="l" defTabSz="673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37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36485" algn="l" defTabSz="6737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3718" algn="l" defTabSz="6737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10607" algn="l" defTabSz="6737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47581" algn="l" defTabSz="6737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684553" algn="l" defTabSz="6737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21036" algn="l" defTabSz="6737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57813" algn="l" defTabSz="6737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694751" algn="l" defTabSz="6737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96" y="273851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441" tIns="45480" rIns="89441" bIns="454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96" y="1369241"/>
            <a:ext cx="7886700" cy="326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441" tIns="45480" rIns="89441" bIns="45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707" y="4767294"/>
            <a:ext cx="2057401" cy="273844"/>
          </a:xfrm>
          <a:prstGeom prst="rect">
            <a:avLst/>
          </a:prstGeom>
        </p:spPr>
        <p:txBody>
          <a:bodyPr vert="horz" lIns="89441" tIns="45480" rIns="89441" bIns="45480" rtlCol="0" anchor="ctr"/>
          <a:lstStyle>
            <a:lvl1pPr algn="l" defTabSz="908456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D871F5FD-F4CB-434C-947F-F9C117A69704}" type="datetimeFigureOut">
              <a:rPr lang="en-US"/>
              <a:pPr>
                <a:defRPr/>
              </a:pPr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89" y="4767294"/>
            <a:ext cx="3086099" cy="273844"/>
          </a:xfrm>
          <a:prstGeom prst="rect">
            <a:avLst/>
          </a:prstGeom>
        </p:spPr>
        <p:txBody>
          <a:bodyPr vert="horz" lIns="89441" tIns="45480" rIns="89441" bIns="45480" rtlCol="0" anchor="ctr"/>
          <a:lstStyle>
            <a:lvl1pPr algn="ctr" defTabSz="908456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36" y="4767294"/>
            <a:ext cx="2057401" cy="273844"/>
          </a:xfrm>
          <a:prstGeom prst="rect">
            <a:avLst/>
          </a:prstGeom>
        </p:spPr>
        <p:txBody>
          <a:bodyPr vert="horz" lIns="89441" tIns="45480" rIns="89441" bIns="45480" rtlCol="0" anchor="ctr"/>
          <a:lstStyle>
            <a:lvl1pPr algn="r" defTabSz="908456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F2B2273D-7215-4187-B23F-79CCC11BC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5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8884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884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2pPr>
      <a:lvl3pPr algn="l" defTabSz="8884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3pPr>
      <a:lvl4pPr algn="l" defTabSz="8884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4pPr>
      <a:lvl5pPr algn="l" defTabSz="8884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5pPr>
      <a:lvl6pPr marL="454242" algn="l" defTabSz="89112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6pPr>
      <a:lvl7pPr marL="908493" algn="l" defTabSz="89112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7pPr>
      <a:lvl8pPr marL="1362536" algn="l" defTabSz="89112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8pPr>
      <a:lvl9pPr marL="1816829" algn="l" defTabSz="89112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9pPr>
    </p:titleStyle>
    <p:bodyStyle>
      <a:lvl1pPr marL="219338" indent="-219338" algn="l" defTabSz="88842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5975" indent="-219338" algn="l" defTabSz="88842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2471" indent="-219338" algn="l" defTabSz="88842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914" indent="-219338" algn="l" defTabSz="88842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05461" indent="-219338" algn="l" defTabSz="88842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54026" indent="-223361" algn="l" defTabSz="89247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00305" indent="-223361" algn="l" defTabSz="89247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46653" indent="-223361" algn="l" defTabSz="89247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92675" indent="-223361" algn="l" defTabSz="89247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8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92477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635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4991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31316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77037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23156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69424" algn="l" defTabSz="89247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64375"/>
            <a:ext cx="7772400" cy="1196579"/>
          </a:xfrm>
          <a:prstGeom prst="rect">
            <a:avLst/>
          </a:prstGeom>
        </p:spPr>
        <p:txBody>
          <a:bodyPr vert="horz" lIns="68534" tIns="34289" rIns="68534" bIns="342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75223"/>
            <a:ext cx="7772400" cy="2568178"/>
          </a:xfrm>
          <a:prstGeom prst="rect">
            <a:avLst/>
          </a:prstGeom>
        </p:spPr>
        <p:txBody>
          <a:bodyPr vert="horz" lIns="68534" tIns="34289" rIns="68534" bIns="34289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450" y="4412457"/>
            <a:ext cx="2057400" cy="273844"/>
          </a:xfrm>
          <a:prstGeom prst="rect">
            <a:avLst/>
          </a:prstGeom>
        </p:spPr>
        <p:txBody>
          <a:bodyPr vert="horz" lIns="68534" tIns="34289" rIns="68534" bIns="34289" rtlCol="0" anchor="ctr"/>
          <a:lstStyle>
            <a:lvl1pPr algn="r" eaLnBrk="1" hangingPunct="1">
              <a:defRPr sz="800">
                <a:solidFill>
                  <a:schemeClr val="tx1"/>
                </a:solidFill>
              </a:defRPr>
            </a:lvl1pPr>
          </a:lstStyle>
          <a:p>
            <a:pPr defTabSz="685273">
              <a:defRPr/>
            </a:pPr>
            <a:fld id="{64B35A32-81E7-40E8-B0D2-0DBFF180DAFA}" type="datetimeFigureOut">
              <a:rPr lang="en-US" smtClean="0">
                <a:solidFill>
                  <a:prstClr val="black"/>
                </a:solidFill>
              </a:rPr>
              <a:pPr defTabSz="685273"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4412457"/>
            <a:ext cx="5003800" cy="273844"/>
          </a:xfrm>
          <a:prstGeom prst="rect">
            <a:avLst/>
          </a:prstGeom>
        </p:spPr>
        <p:txBody>
          <a:bodyPr vert="horz" lIns="68534" tIns="34289" rIns="68534" bIns="34289" rtlCol="0" anchor="ctr"/>
          <a:lstStyle>
            <a:lvl1pPr algn="l" eaLnBrk="1" hangingPunct="1">
              <a:defRPr sz="800">
                <a:solidFill>
                  <a:schemeClr val="tx1"/>
                </a:solidFill>
              </a:defRPr>
            </a:lvl1pPr>
          </a:lstStyle>
          <a:p>
            <a:pPr defTabSz="68527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115" y="4412457"/>
            <a:ext cx="573087" cy="273844"/>
          </a:xfrm>
          <a:prstGeom prst="rect">
            <a:avLst/>
          </a:prstGeom>
        </p:spPr>
        <p:txBody>
          <a:bodyPr vert="horz" lIns="68534" tIns="34289" rIns="68534" bIns="34289" rtlCol="0" anchor="ctr"/>
          <a:lstStyle>
            <a:lvl1pPr algn="r" eaLnBrk="1" hangingPunct="1">
              <a:defRPr sz="800">
                <a:solidFill>
                  <a:schemeClr val="tx1"/>
                </a:solidFill>
              </a:defRPr>
            </a:lvl1pPr>
          </a:lstStyle>
          <a:p>
            <a:pPr defTabSz="685273">
              <a:defRPr/>
            </a:pPr>
            <a:fld id="{49C42877-39B1-4B6D-A5F2-6D7380C061CF}" type="slidenum">
              <a:rPr lang="en-US" smtClean="0">
                <a:solidFill>
                  <a:prstClr val="black"/>
                </a:solidFill>
              </a:rPr>
              <a:pPr defTabSz="685273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3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5pPr>
      <a:lvl6pPr marL="342623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6pPr>
      <a:lvl7pPr marL="685273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7pPr>
      <a:lvl8pPr marL="1027910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8pPr>
      <a:lvl9pPr marL="1370546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171326" indent="-171326" algn="l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513977" indent="-171326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856598" indent="-171326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2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199220" indent="-171326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1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1541843" indent="-171326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1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1884493" indent="-171326" algn="l" defTabSz="68527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7130" indent="-171326" algn="l" defTabSz="68527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69766" indent="-171326" algn="l" defTabSz="68527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2417" indent="-171326" algn="l" defTabSz="68527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3" algn="l" defTabSz="6852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73" algn="l" defTabSz="6852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10" algn="l" defTabSz="6852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46" algn="l" defTabSz="6852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97" algn="l" defTabSz="6852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18" algn="l" defTabSz="6852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40" algn="l" defTabSz="6852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063" algn="l" defTabSz="6852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64373"/>
            <a:ext cx="7772400" cy="1196579"/>
          </a:xfrm>
          <a:prstGeom prst="rect">
            <a:avLst/>
          </a:prstGeom>
        </p:spPr>
        <p:txBody>
          <a:bodyPr vert="horz" lIns="68537" tIns="34289" rIns="68537" bIns="342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75223"/>
            <a:ext cx="7772400" cy="2568178"/>
          </a:xfrm>
          <a:prstGeom prst="rect">
            <a:avLst/>
          </a:prstGeom>
        </p:spPr>
        <p:txBody>
          <a:bodyPr vert="horz" lIns="68537" tIns="34289" rIns="68537" bIns="34289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450" y="4412457"/>
            <a:ext cx="2057400" cy="273844"/>
          </a:xfrm>
          <a:prstGeom prst="rect">
            <a:avLst/>
          </a:prstGeom>
        </p:spPr>
        <p:txBody>
          <a:bodyPr vert="horz" lIns="68537" tIns="34289" rIns="68537" bIns="34289" rtlCol="0" anchor="ctr"/>
          <a:lstStyle>
            <a:lvl1pPr algn="r" eaLnBrk="1" hangingPunct="1">
              <a:defRPr sz="800">
                <a:solidFill>
                  <a:schemeClr val="tx1"/>
                </a:solidFill>
              </a:defRPr>
            </a:lvl1pPr>
          </a:lstStyle>
          <a:p>
            <a:pPr defTabSz="685307">
              <a:defRPr/>
            </a:pPr>
            <a:fld id="{64B35A32-81E7-40E8-B0D2-0DBFF180DAFA}" type="datetimeFigureOut">
              <a:rPr lang="en-US" smtClean="0">
                <a:solidFill>
                  <a:prstClr val="black"/>
                </a:solidFill>
              </a:rPr>
              <a:pPr defTabSz="685307">
                <a:defRPr/>
              </a:pPr>
              <a:t>4/15/2019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4412457"/>
            <a:ext cx="5003800" cy="273844"/>
          </a:xfrm>
          <a:prstGeom prst="rect">
            <a:avLst/>
          </a:prstGeom>
        </p:spPr>
        <p:txBody>
          <a:bodyPr vert="horz" lIns="68537" tIns="34289" rIns="68537" bIns="34289" rtlCol="0" anchor="ctr"/>
          <a:lstStyle>
            <a:lvl1pPr algn="l" eaLnBrk="1" hangingPunct="1">
              <a:defRPr sz="800">
                <a:solidFill>
                  <a:schemeClr val="tx1"/>
                </a:solidFill>
              </a:defRPr>
            </a:lvl1pPr>
          </a:lstStyle>
          <a:p>
            <a:pPr defTabSz="68530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115" y="4412457"/>
            <a:ext cx="573087" cy="273844"/>
          </a:xfrm>
          <a:prstGeom prst="rect">
            <a:avLst/>
          </a:prstGeom>
        </p:spPr>
        <p:txBody>
          <a:bodyPr vert="horz" lIns="68537" tIns="34289" rIns="68537" bIns="34289" rtlCol="0" anchor="ctr"/>
          <a:lstStyle>
            <a:lvl1pPr algn="r" eaLnBrk="1" hangingPunct="1">
              <a:defRPr sz="800">
                <a:solidFill>
                  <a:schemeClr val="tx1"/>
                </a:solidFill>
              </a:defRPr>
            </a:lvl1pPr>
          </a:lstStyle>
          <a:p>
            <a:pPr defTabSz="685307">
              <a:defRPr/>
            </a:pPr>
            <a:fld id="{49C42877-39B1-4B6D-A5F2-6D7380C061CF}" type="slidenum">
              <a:rPr lang="en-US" smtClean="0">
                <a:solidFill>
                  <a:prstClr val="black"/>
                </a:solidFill>
              </a:rPr>
              <a:pPr defTabSz="68530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4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5pPr>
      <a:lvl6pPr marL="342641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6pPr>
      <a:lvl7pPr marL="685307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7pPr>
      <a:lvl8pPr marL="1027961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8pPr>
      <a:lvl9pPr marL="1370614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171334" indent="-171334" algn="l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514001" indent="-171334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856640" indent="-171334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2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199280" indent="-171334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1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1541921" indent="-171334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1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1884587" indent="-171334" algn="l" defTabSz="685307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7241" indent="-171334" algn="l" defTabSz="685307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69894" indent="-171334" algn="l" defTabSz="685307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2561" indent="-171334" algn="l" defTabSz="685307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07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6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14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8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20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560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0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1" y="141734"/>
            <a:ext cx="6048376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38" tIns="40770" rIns="81538" bIns="407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  <a:endParaRPr lang="ru-RU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336" y="682260"/>
            <a:ext cx="8640763" cy="34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38" tIns="40770" rIns="81538" bIns="40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ru-RU" altLang="zh-TW"/>
          </a:p>
        </p:txBody>
      </p:sp>
      <p:pic>
        <p:nvPicPr>
          <p:cNvPr id="4100" name="Picture 1" descr="Screen shot 2011-04-19 at 2.47.15 PM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78" y="-57150"/>
            <a:ext cx="937895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34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5pPr>
      <a:lvl6pPr marL="407677"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6pPr>
      <a:lvl7pPr marL="815312"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7pPr>
      <a:lvl8pPr marL="1223011"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8pPr>
      <a:lvl9pPr marL="1630667"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9pPr>
    </p:titleStyle>
    <p:bodyStyle>
      <a:lvl1pPr marL="305748" indent="-305748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662464" indent="-254804" algn="l" rtl="0" eaLnBrk="0" fontAlgn="base" hangingPunct="0">
        <a:spcBef>
          <a:spcPct val="20000"/>
        </a:spcBef>
        <a:spcAft>
          <a:spcPct val="0"/>
        </a:spcAft>
        <a:buChar char="–"/>
        <a:defRPr sz="2200" b="1">
          <a:solidFill>
            <a:srgbClr val="002060"/>
          </a:solidFill>
          <a:latin typeface="+mn-lt"/>
          <a:cs typeface="+mn-cs"/>
        </a:defRPr>
      </a:lvl2pPr>
      <a:lvl3pPr marL="1019162" indent="-20384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002060"/>
          </a:solidFill>
          <a:latin typeface="+mn-lt"/>
          <a:cs typeface="+mn-cs"/>
        </a:defRPr>
      </a:lvl3pPr>
      <a:lvl4pPr marL="1426818" indent="-20384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rgbClr val="002060"/>
          </a:solidFill>
          <a:latin typeface="+mn-lt"/>
          <a:cs typeface="+mn-cs"/>
        </a:defRPr>
      </a:lvl4pPr>
      <a:lvl5pPr marL="1834499" indent="-20384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002060"/>
          </a:solidFill>
          <a:latin typeface="+mn-lt"/>
          <a:cs typeface="+mn-cs"/>
        </a:defRPr>
      </a:lvl5pPr>
      <a:lvl6pPr marL="2242157" indent="-20384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002060"/>
          </a:solidFill>
          <a:latin typeface="+mn-lt"/>
          <a:cs typeface="+mn-cs"/>
        </a:defRPr>
      </a:lvl6pPr>
      <a:lvl7pPr marL="2649829" indent="-20384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002060"/>
          </a:solidFill>
          <a:latin typeface="+mn-lt"/>
          <a:cs typeface="+mn-cs"/>
        </a:defRPr>
      </a:lvl7pPr>
      <a:lvl8pPr marL="3057485" indent="-20384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002060"/>
          </a:solidFill>
          <a:latin typeface="+mn-lt"/>
          <a:cs typeface="+mn-cs"/>
        </a:defRPr>
      </a:lvl8pPr>
      <a:lvl9pPr marL="3465138" indent="-20384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002060"/>
          </a:solidFill>
          <a:latin typeface="+mn-lt"/>
          <a:cs typeface="+mn-cs"/>
        </a:defRPr>
      </a:lvl9pPr>
    </p:bodyStyle>
    <p:otherStyle>
      <a:defPPr>
        <a:defRPr lang="zh-TW"/>
      </a:defPPr>
      <a:lvl1pPr marL="0" algn="l" defTabSz="815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677" algn="l" defTabSz="815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312" algn="l" defTabSz="815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011" algn="l" defTabSz="815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667" algn="l" defTabSz="815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8323" algn="l" defTabSz="815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989" algn="l" defTabSz="815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642" algn="l" defTabSz="815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1335" algn="l" defTabSz="81531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4" tIns="34289" rIns="68544" bIns="342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4" tIns="34289" rIns="68544" bIns="34289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92"/>
            <a:fld id="{D6542AFE-69A3-4916-82CB-247B13D549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392"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92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92"/>
            <a:fld id="{4F55DC7E-1EDC-4112-B5A6-DCE22C9650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392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9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fld id="{45697F82-81F1-434A-AC6F-256889DD76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09113"/>
              <a:t>2019/4/15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fld id="{9F432311-F6AC-4306-BA6C-EFBD9683CF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0911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6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B2A85D2-A68E-2B47-BD49-CCA3CCEC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1015CE-FEEF-9747-A04C-497DB0F0E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5BB40-D5AA-D440-8079-4A87916B1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909113"/>
              <a:t>2019/4/15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089071-D368-094E-AB55-A0E829622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1BFE02-70DD-614B-ABA0-DA667ADC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13"/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909113"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" Type="http://schemas.openxmlformats.org/officeDocument/2006/relationships/image" Target="../media/image103.jpeg"/><Relationship Id="rId21" Type="http://schemas.openxmlformats.org/officeDocument/2006/relationships/image" Target="../media/image149.png"/><Relationship Id="rId7" Type="http://schemas.openxmlformats.org/officeDocument/2006/relationships/image" Target="../media/image88.png"/><Relationship Id="rId12" Type="http://schemas.openxmlformats.org/officeDocument/2006/relationships/image" Target="../media/image141.jpe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33" Type="http://schemas.openxmlformats.org/officeDocument/2006/relationships/image" Target="../media/image16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29" Type="http://schemas.openxmlformats.org/officeDocument/2006/relationships/image" Target="../media/image157.png"/><Relationship Id="rId1" Type="http://schemas.openxmlformats.org/officeDocument/2006/relationships/slideLayout" Target="../slideLayouts/slideLayout292.xml"/><Relationship Id="rId6" Type="http://schemas.openxmlformats.org/officeDocument/2006/relationships/image" Target="../media/image130.png"/><Relationship Id="rId11" Type="http://schemas.openxmlformats.org/officeDocument/2006/relationships/image" Target="../media/image93.png"/><Relationship Id="rId24" Type="http://schemas.openxmlformats.org/officeDocument/2006/relationships/image" Target="../media/image152.png"/><Relationship Id="rId32" Type="http://schemas.openxmlformats.org/officeDocument/2006/relationships/image" Target="../media/image160.png"/><Relationship Id="rId5" Type="http://schemas.openxmlformats.org/officeDocument/2006/relationships/image" Target="../media/image140.png"/><Relationship Id="rId15" Type="http://schemas.openxmlformats.org/officeDocument/2006/relationships/image" Target="../media/image143.jpe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10" Type="http://schemas.openxmlformats.org/officeDocument/2006/relationships/image" Target="../media/image77.png"/><Relationship Id="rId19" Type="http://schemas.openxmlformats.org/officeDocument/2006/relationships/image" Target="../media/image147.png"/><Relationship Id="rId31" Type="http://schemas.openxmlformats.org/officeDocument/2006/relationships/image" Target="../media/image159.png"/><Relationship Id="rId4" Type="http://schemas.openxmlformats.org/officeDocument/2006/relationships/image" Target="../media/image139.png"/><Relationship Id="rId9" Type="http://schemas.openxmlformats.org/officeDocument/2006/relationships/image" Target="../media/image122.jpeg"/><Relationship Id="rId14" Type="http://schemas.openxmlformats.org/officeDocument/2006/relationships/image" Target="../media/image142.jpe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Relationship Id="rId30" Type="http://schemas.openxmlformats.org/officeDocument/2006/relationships/image" Target="../media/image158.png"/><Relationship Id="rId8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72.jpeg"/><Relationship Id="rId18" Type="http://schemas.openxmlformats.org/officeDocument/2006/relationships/image" Target="../media/image175.jpeg"/><Relationship Id="rId3" Type="http://schemas.openxmlformats.org/officeDocument/2006/relationships/image" Target="../media/image103.jpeg"/><Relationship Id="rId21" Type="http://schemas.openxmlformats.org/officeDocument/2006/relationships/image" Target="../media/image178.jpeg"/><Relationship Id="rId7" Type="http://schemas.openxmlformats.org/officeDocument/2006/relationships/image" Target="../media/image166.jpeg"/><Relationship Id="rId12" Type="http://schemas.openxmlformats.org/officeDocument/2006/relationships/image" Target="../media/image171.jpeg"/><Relationship Id="rId17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jpg"/><Relationship Id="rId20" Type="http://schemas.openxmlformats.org/officeDocument/2006/relationships/image" Target="../media/image177.jpeg"/><Relationship Id="rId1" Type="http://schemas.openxmlformats.org/officeDocument/2006/relationships/slideLayout" Target="../slideLayouts/slideLayout290.xml"/><Relationship Id="rId6" Type="http://schemas.openxmlformats.org/officeDocument/2006/relationships/image" Target="../media/image165.jpg"/><Relationship Id="rId11" Type="http://schemas.openxmlformats.org/officeDocument/2006/relationships/image" Target="../media/image170.jpeg"/><Relationship Id="rId5" Type="http://schemas.openxmlformats.org/officeDocument/2006/relationships/image" Target="../media/image164.jpeg"/><Relationship Id="rId15" Type="http://schemas.openxmlformats.org/officeDocument/2006/relationships/image" Target="../media/image174.jpg"/><Relationship Id="rId23" Type="http://schemas.openxmlformats.org/officeDocument/2006/relationships/image" Target="../media/image180.jpg"/><Relationship Id="rId10" Type="http://schemas.openxmlformats.org/officeDocument/2006/relationships/image" Target="../media/image169.jpeg"/><Relationship Id="rId19" Type="http://schemas.openxmlformats.org/officeDocument/2006/relationships/image" Target="../media/image176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Relationship Id="rId14" Type="http://schemas.openxmlformats.org/officeDocument/2006/relationships/image" Target="../media/image173.jpg"/><Relationship Id="rId22" Type="http://schemas.openxmlformats.org/officeDocument/2006/relationships/image" Target="../media/image1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jpeg"/><Relationship Id="rId7" Type="http://schemas.openxmlformats.org/officeDocument/2006/relationships/image" Target="../media/image189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13" Type="http://schemas.openxmlformats.org/officeDocument/2006/relationships/image" Target="../media/image200.jpeg"/><Relationship Id="rId3" Type="http://schemas.openxmlformats.org/officeDocument/2006/relationships/image" Target="../media/image103.jpeg"/><Relationship Id="rId7" Type="http://schemas.openxmlformats.org/officeDocument/2006/relationships/image" Target="../media/image194.jpeg"/><Relationship Id="rId12" Type="http://schemas.openxmlformats.org/officeDocument/2006/relationships/image" Target="../media/image19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0.xml"/><Relationship Id="rId6" Type="http://schemas.openxmlformats.org/officeDocument/2006/relationships/image" Target="../media/image193.jpeg"/><Relationship Id="rId11" Type="http://schemas.openxmlformats.org/officeDocument/2006/relationships/image" Target="../media/image198.png"/><Relationship Id="rId5" Type="http://schemas.openxmlformats.org/officeDocument/2006/relationships/image" Target="../media/image19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6.jpeg"/><Relationship Id="rId18" Type="http://schemas.openxmlformats.org/officeDocument/2006/relationships/image" Target="../media/image208.png"/><Relationship Id="rId26" Type="http://schemas.openxmlformats.org/officeDocument/2006/relationships/image" Target="../media/image214.jpeg"/><Relationship Id="rId39" Type="http://schemas.openxmlformats.org/officeDocument/2006/relationships/image" Target="../media/image70.png"/><Relationship Id="rId21" Type="http://schemas.openxmlformats.org/officeDocument/2006/relationships/image" Target="../media/image211.jpeg"/><Relationship Id="rId34" Type="http://schemas.openxmlformats.org/officeDocument/2006/relationships/image" Target="../media/image221.png"/><Relationship Id="rId42" Type="http://schemas.openxmlformats.org/officeDocument/2006/relationships/image" Target="../media/image225.png"/><Relationship Id="rId7" Type="http://schemas.openxmlformats.org/officeDocument/2006/relationships/image" Target="../media/image20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7.jpeg"/><Relationship Id="rId20" Type="http://schemas.openxmlformats.org/officeDocument/2006/relationships/image" Target="../media/image210.jpeg"/><Relationship Id="rId29" Type="http://schemas.openxmlformats.org/officeDocument/2006/relationships/image" Target="../media/image217.png"/><Relationship Id="rId41" Type="http://schemas.openxmlformats.org/officeDocument/2006/relationships/image" Target="../media/image16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4.jpeg"/><Relationship Id="rId11" Type="http://schemas.openxmlformats.org/officeDocument/2006/relationships/image" Target="../media/image63.jpeg"/><Relationship Id="rId24" Type="http://schemas.openxmlformats.org/officeDocument/2006/relationships/image" Target="../media/image57.png"/><Relationship Id="rId32" Type="http://schemas.openxmlformats.org/officeDocument/2006/relationships/image" Target="../media/image219.png"/><Relationship Id="rId37" Type="http://schemas.openxmlformats.org/officeDocument/2006/relationships/image" Target="../media/image223.png"/><Relationship Id="rId40" Type="http://schemas.openxmlformats.org/officeDocument/2006/relationships/image" Target="../media/image224.jpeg"/><Relationship Id="rId5" Type="http://schemas.openxmlformats.org/officeDocument/2006/relationships/image" Target="../media/image59.png"/><Relationship Id="rId15" Type="http://schemas.openxmlformats.org/officeDocument/2006/relationships/image" Target="../media/image49.png"/><Relationship Id="rId23" Type="http://schemas.openxmlformats.org/officeDocument/2006/relationships/image" Target="../media/image213.jpeg"/><Relationship Id="rId28" Type="http://schemas.openxmlformats.org/officeDocument/2006/relationships/image" Target="../media/image216.png"/><Relationship Id="rId36" Type="http://schemas.openxmlformats.org/officeDocument/2006/relationships/image" Target="../media/image222.jpeg"/><Relationship Id="rId10" Type="http://schemas.openxmlformats.org/officeDocument/2006/relationships/image" Target="../media/image204.jpeg"/><Relationship Id="rId19" Type="http://schemas.openxmlformats.org/officeDocument/2006/relationships/image" Target="../media/image209.png"/><Relationship Id="rId31" Type="http://schemas.openxmlformats.org/officeDocument/2006/relationships/image" Target="../media/image68.png"/><Relationship Id="rId4" Type="http://schemas.openxmlformats.org/officeDocument/2006/relationships/image" Target="../media/image50.jpeg"/><Relationship Id="rId9" Type="http://schemas.openxmlformats.org/officeDocument/2006/relationships/image" Target="../media/image203.jpeg"/><Relationship Id="rId14" Type="http://schemas.openxmlformats.org/officeDocument/2006/relationships/image" Target="../media/image97.jpeg"/><Relationship Id="rId22" Type="http://schemas.openxmlformats.org/officeDocument/2006/relationships/image" Target="../media/image212.jpeg"/><Relationship Id="rId27" Type="http://schemas.openxmlformats.org/officeDocument/2006/relationships/image" Target="../media/image215.jpeg"/><Relationship Id="rId30" Type="http://schemas.openxmlformats.org/officeDocument/2006/relationships/image" Target="../media/image218.png"/><Relationship Id="rId35" Type="http://schemas.openxmlformats.org/officeDocument/2006/relationships/image" Target="../media/image123.png"/><Relationship Id="rId8" Type="http://schemas.openxmlformats.org/officeDocument/2006/relationships/image" Target="../media/image99.png"/><Relationship Id="rId3" Type="http://schemas.openxmlformats.org/officeDocument/2006/relationships/image" Target="../media/image201.jpeg"/><Relationship Id="rId12" Type="http://schemas.openxmlformats.org/officeDocument/2006/relationships/image" Target="../media/image205.jpeg"/><Relationship Id="rId17" Type="http://schemas.openxmlformats.org/officeDocument/2006/relationships/image" Target="../media/image61.jpeg"/><Relationship Id="rId25" Type="http://schemas.openxmlformats.org/officeDocument/2006/relationships/image" Target="../media/image55.png"/><Relationship Id="rId33" Type="http://schemas.openxmlformats.org/officeDocument/2006/relationships/image" Target="../media/image220.png"/><Relationship Id="rId38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38.png"/><Relationship Id="rId3" Type="http://schemas.openxmlformats.org/officeDocument/2006/relationships/image" Target="../media/image77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7.png"/><Relationship Id="rId2" Type="http://schemas.openxmlformats.org/officeDocument/2006/relationships/image" Target="../media/image226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5" Type="http://schemas.microsoft.com/office/2007/relationships/hdphoto" Target="../media/hdphoto1.wdp"/><Relationship Id="rId15" Type="http://schemas.openxmlformats.org/officeDocument/2006/relationships/image" Target="../media/image119.png"/><Relationship Id="rId10" Type="http://schemas.openxmlformats.org/officeDocument/2006/relationships/image" Target="../media/image232.jpg"/><Relationship Id="rId4" Type="http://schemas.openxmlformats.org/officeDocument/2006/relationships/image" Target="../media/image227.png"/><Relationship Id="rId9" Type="http://schemas.openxmlformats.org/officeDocument/2006/relationships/image" Target="../media/image231.jpeg"/><Relationship Id="rId14" Type="http://schemas.openxmlformats.org/officeDocument/2006/relationships/image" Target="../media/image2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jp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2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9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jpe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21" Type="http://schemas.openxmlformats.org/officeDocument/2006/relationships/image" Target="../media/image71.jpeg"/><Relationship Id="rId34" Type="http://schemas.openxmlformats.org/officeDocument/2006/relationships/image" Target="../media/image84.jpeg"/><Relationship Id="rId42" Type="http://schemas.openxmlformats.org/officeDocument/2006/relationships/image" Target="../media/image92.png"/><Relationship Id="rId47" Type="http://schemas.openxmlformats.org/officeDocument/2006/relationships/image" Target="../media/image97.jpeg"/><Relationship Id="rId50" Type="http://schemas.openxmlformats.org/officeDocument/2006/relationships/image" Target="../media/image100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29" Type="http://schemas.openxmlformats.org/officeDocument/2006/relationships/image" Target="../media/image79.jpeg"/><Relationship Id="rId11" Type="http://schemas.openxmlformats.org/officeDocument/2006/relationships/image" Target="../media/image61.jpeg"/><Relationship Id="rId24" Type="http://schemas.openxmlformats.org/officeDocument/2006/relationships/image" Target="../media/image74.png"/><Relationship Id="rId32" Type="http://schemas.openxmlformats.org/officeDocument/2006/relationships/image" Target="../media/image82.jpe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jpeg"/><Relationship Id="rId5" Type="http://schemas.openxmlformats.org/officeDocument/2006/relationships/image" Target="../media/image55.png"/><Relationship Id="rId15" Type="http://schemas.openxmlformats.org/officeDocument/2006/relationships/image" Target="../media/image65.jpe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49" Type="http://schemas.openxmlformats.org/officeDocument/2006/relationships/image" Target="../media/image99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4" Type="http://schemas.openxmlformats.org/officeDocument/2006/relationships/image" Target="../media/image94.png"/><Relationship Id="rId52" Type="http://schemas.openxmlformats.org/officeDocument/2006/relationships/image" Target="../media/image102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Relationship Id="rId14" Type="http://schemas.openxmlformats.org/officeDocument/2006/relationships/image" Target="../media/image64.jpe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jpeg"/><Relationship Id="rId35" Type="http://schemas.openxmlformats.org/officeDocument/2006/relationships/image" Target="../media/image85.png"/><Relationship Id="rId43" Type="http://schemas.openxmlformats.org/officeDocument/2006/relationships/image" Target="../media/image93.png"/><Relationship Id="rId48" Type="http://schemas.openxmlformats.org/officeDocument/2006/relationships/image" Target="../media/image98.jpeg"/><Relationship Id="rId8" Type="http://schemas.openxmlformats.org/officeDocument/2006/relationships/image" Target="../media/image58.png"/><Relationship Id="rId51" Type="http://schemas.openxmlformats.org/officeDocument/2006/relationships/image" Target="../media/image101.jpeg"/><Relationship Id="rId3" Type="http://schemas.openxmlformats.org/officeDocument/2006/relationships/image" Target="../media/image53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5" Type="http://schemas.openxmlformats.org/officeDocument/2006/relationships/image" Target="../media/image75.png"/><Relationship Id="rId33" Type="http://schemas.openxmlformats.org/officeDocument/2006/relationships/image" Target="../media/image83.jpe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20" Type="http://schemas.openxmlformats.org/officeDocument/2006/relationships/image" Target="../media/image70.png"/><Relationship Id="rId41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7" Type="http://schemas.openxmlformats.org/officeDocument/2006/relationships/image" Target="../media/image2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66.png"/><Relationship Id="rId4" Type="http://schemas.openxmlformats.org/officeDocument/2006/relationships/image" Target="../media/image2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0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7" Type="http://schemas.openxmlformats.org/officeDocument/2006/relationships/image" Target="../media/image273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2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2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6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6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1.em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18" Type="http://schemas.openxmlformats.org/officeDocument/2006/relationships/image" Target="../media/image116.png"/><Relationship Id="rId26" Type="http://schemas.openxmlformats.org/officeDocument/2006/relationships/image" Target="../media/image120.png"/><Relationship Id="rId39" Type="http://schemas.openxmlformats.org/officeDocument/2006/relationships/image" Target="../media/image131.png"/><Relationship Id="rId21" Type="http://schemas.openxmlformats.org/officeDocument/2006/relationships/image" Target="../media/image89.png"/><Relationship Id="rId34" Type="http://schemas.openxmlformats.org/officeDocument/2006/relationships/image" Target="../media/image126.png"/><Relationship Id="rId42" Type="http://schemas.openxmlformats.org/officeDocument/2006/relationships/image" Target="../media/image13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5.png"/><Relationship Id="rId20" Type="http://schemas.openxmlformats.org/officeDocument/2006/relationships/image" Target="../media/image102.png"/><Relationship Id="rId29" Type="http://schemas.openxmlformats.org/officeDocument/2006/relationships/image" Target="../media/image123.png"/><Relationship Id="rId41" Type="http://schemas.openxmlformats.org/officeDocument/2006/relationships/image" Target="../media/image132.png"/><Relationship Id="rId1" Type="http://schemas.openxmlformats.org/officeDocument/2006/relationships/slideLayout" Target="../slideLayouts/slideLayout290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18.png"/><Relationship Id="rId32" Type="http://schemas.openxmlformats.org/officeDocument/2006/relationships/image" Target="../media/image125.png"/><Relationship Id="rId37" Type="http://schemas.openxmlformats.org/officeDocument/2006/relationships/image" Target="../media/image129.png"/><Relationship Id="rId40" Type="http://schemas.openxmlformats.org/officeDocument/2006/relationships/image" Target="../media/image84.jpeg"/><Relationship Id="rId5" Type="http://schemas.openxmlformats.org/officeDocument/2006/relationships/image" Target="../media/image105.png"/><Relationship Id="rId15" Type="http://schemas.openxmlformats.org/officeDocument/2006/relationships/image" Target="../media/image78.png"/><Relationship Id="rId23" Type="http://schemas.openxmlformats.org/officeDocument/2006/relationships/image" Target="../media/image117.png"/><Relationship Id="rId28" Type="http://schemas.openxmlformats.org/officeDocument/2006/relationships/image" Target="../media/image122.jpeg"/><Relationship Id="rId36" Type="http://schemas.openxmlformats.org/officeDocument/2006/relationships/image" Target="../media/image128.png"/><Relationship Id="rId10" Type="http://schemas.openxmlformats.org/officeDocument/2006/relationships/image" Target="../media/image110.png"/><Relationship Id="rId19" Type="http://schemas.openxmlformats.org/officeDocument/2006/relationships/image" Target="../media/image74.png"/><Relationship Id="rId31" Type="http://schemas.openxmlformats.org/officeDocument/2006/relationships/image" Target="../media/image124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jpeg"/><Relationship Id="rId22" Type="http://schemas.openxmlformats.org/officeDocument/2006/relationships/image" Target="../media/image90.png"/><Relationship Id="rId27" Type="http://schemas.openxmlformats.org/officeDocument/2006/relationships/image" Target="../media/image121.png"/><Relationship Id="rId30" Type="http://schemas.openxmlformats.org/officeDocument/2006/relationships/image" Target="../media/image72.png"/><Relationship Id="rId35" Type="http://schemas.openxmlformats.org/officeDocument/2006/relationships/image" Target="../media/image127.png"/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12" Type="http://schemas.openxmlformats.org/officeDocument/2006/relationships/image" Target="../media/image112.png"/><Relationship Id="rId17" Type="http://schemas.openxmlformats.org/officeDocument/2006/relationships/image" Target="../media/image76.png"/><Relationship Id="rId25" Type="http://schemas.openxmlformats.org/officeDocument/2006/relationships/image" Target="../media/image119.png"/><Relationship Id="rId33" Type="http://schemas.openxmlformats.org/officeDocument/2006/relationships/image" Target="../media/image77.png"/><Relationship Id="rId38" Type="http://schemas.openxmlformats.org/officeDocument/2006/relationships/image" Target="../media/image1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2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2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2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13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15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296.jpeg"/><Relationship Id="rId7" Type="http://schemas.openxmlformats.org/officeDocument/2006/relationships/image" Target="../media/image300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299.png"/><Relationship Id="rId11" Type="http://schemas.openxmlformats.org/officeDocument/2006/relationships/image" Target="../media/image304.png"/><Relationship Id="rId5" Type="http://schemas.openxmlformats.org/officeDocument/2006/relationships/image" Target="../media/image298.jpeg"/><Relationship Id="rId10" Type="http://schemas.openxmlformats.org/officeDocument/2006/relationships/image" Target="../media/image303.jpg"/><Relationship Id="rId4" Type="http://schemas.openxmlformats.org/officeDocument/2006/relationships/image" Target="../media/image297.png"/><Relationship Id="rId9" Type="http://schemas.openxmlformats.org/officeDocument/2006/relationships/image" Target="../media/image30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g"/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1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1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151.xml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31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16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7" Type="http://schemas.openxmlformats.org/officeDocument/2006/relationships/image" Target="../media/image322.jpe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7" Type="http://schemas.openxmlformats.org/officeDocument/2006/relationships/image" Target="../media/image328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27.png"/><Relationship Id="rId5" Type="http://schemas.openxmlformats.org/officeDocument/2006/relationships/image" Target="../media/image326.png"/><Relationship Id="rId4" Type="http://schemas.openxmlformats.org/officeDocument/2006/relationships/image" Target="../media/image32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13" Type="http://schemas.openxmlformats.org/officeDocument/2006/relationships/image" Target="../media/image340.png"/><Relationship Id="rId3" Type="http://schemas.openxmlformats.org/officeDocument/2006/relationships/image" Target="../media/image330.png"/><Relationship Id="rId7" Type="http://schemas.openxmlformats.org/officeDocument/2006/relationships/image" Target="../media/image334.png"/><Relationship Id="rId12" Type="http://schemas.openxmlformats.org/officeDocument/2006/relationships/image" Target="../media/image339.png"/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33.png"/><Relationship Id="rId11" Type="http://schemas.openxmlformats.org/officeDocument/2006/relationships/image" Target="../media/image338.png"/><Relationship Id="rId5" Type="http://schemas.openxmlformats.org/officeDocument/2006/relationships/image" Target="../media/image332.png"/><Relationship Id="rId15" Type="http://schemas.openxmlformats.org/officeDocument/2006/relationships/image" Target="../media/image342.png"/><Relationship Id="rId10" Type="http://schemas.openxmlformats.org/officeDocument/2006/relationships/image" Target="../media/image337.png"/><Relationship Id="rId4" Type="http://schemas.openxmlformats.org/officeDocument/2006/relationships/image" Target="../media/image331.png"/><Relationship Id="rId9" Type="http://schemas.openxmlformats.org/officeDocument/2006/relationships/image" Target="../media/image336.png"/><Relationship Id="rId14" Type="http://schemas.openxmlformats.org/officeDocument/2006/relationships/image" Target="../media/image3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18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7" Type="http://schemas.openxmlformats.org/officeDocument/2006/relationships/image" Target="../media/image257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54.png"/><Relationship Id="rId5" Type="http://schemas.openxmlformats.org/officeDocument/2006/relationships/image" Target="../media/image353.png"/><Relationship Id="rId4" Type="http://schemas.openxmlformats.org/officeDocument/2006/relationships/image" Target="../media/image3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53.png"/><Relationship Id="rId5" Type="http://schemas.openxmlformats.org/officeDocument/2006/relationships/image" Target="../media/image357.png"/><Relationship Id="rId4" Type="http://schemas.openxmlformats.org/officeDocument/2006/relationships/image" Target="../media/image3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3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366.png"/><Relationship Id="rId4" Type="http://schemas.openxmlformats.org/officeDocument/2006/relationships/image" Target="../media/image3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7" Type="http://schemas.openxmlformats.org/officeDocument/2006/relationships/image" Target="../media/image372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371.png"/><Relationship Id="rId5" Type="http://schemas.openxmlformats.org/officeDocument/2006/relationships/image" Target="../media/image370.png"/><Relationship Id="rId4" Type="http://schemas.openxmlformats.org/officeDocument/2006/relationships/image" Target="../media/image36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3" Type="http://schemas.openxmlformats.org/officeDocument/2006/relationships/image" Target="../media/image374.png"/><Relationship Id="rId7" Type="http://schemas.openxmlformats.org/officeDocument/2006/relationships/image" Target="../media/image378.png"/><Relationship Id="rId12" Type="http://schemas.openxmlformats.org/officeDocument/2006/relationships/image" Target="../media/image383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377.png"/><Relationship Id="rId11" Type="http://schemas.openxmlformats.org/officeDocument/2006/relationships/image" Target="../media/image382.jpeg"/><Relationship Id="rId5" Type="http://schemas.openxmlformats.org/officeDocument/2006/relationships/image" Target="../media/image376.png"/><Relationship Id="rId10" Type="http://schemas.openxmlformats.org/officeDocument/2006/relationships/image" Target="../media/image381.png"/><Relationship Id="rId4" Type="http://schemas.openxmlformats.org/officeDocument/2006/relationships/image" Target="../media/image375.png"/><Relationship Id="rId9" Type="http://schemas.openxmlformats.org/officeDocument/2006/relationships/image" Target="../media/image38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25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2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2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2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2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143500"/>
          </a:xfrm>
          <a:prstGeom prst="rect">
            <a:avLst/>
          </a:prstGeom>
        </p:spPr>
      </p:pic>
      <p:sp>
        <p:nvSpPr>
          <p:cNvPr id="5" name="Rectangle 9"/>
          <p:cNvSpPr/>
          <p:nvPr/>
        </p:nvSpPr>
        <p:spPr>
          <a:xfrm>
            <a:off x="107504" y="3723878"/>
            <a:ext cx="8201752" cy="830575"/>
          </a:xfrm>
          <a:prstGeom prst="rect">
            <a:avLst/>
          </a:prstGeom>
        </p:spPr>
        <p:txBody>
          <a:bodyPr wrap="square" lIns="90856" tIns="45480" rIns="90856" bIns="45480">
            <a:spAutoFit/>
          </a:bodyPr>
          <a:lstStyle/>
          <a:p>
            <a:pPr algn="ctr" defTabSz="1189604">
              <a:defRPr/>
            </a:pPr>
            <a:r>
              <a:rPr lang="zh-TW" altLang="en-US" sz="4800" b="1" cap="all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美安夥伴商店計畫</a:t>
            </a:r>
            <a:endParaRPr lang="zh-TW" altLang="en-US" sz="4800" b="1" cap="all" dirty="0">
              <a:solidFill>
                <a:srgbClr val="CE07D3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47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"/>
          <p:cNvSpPr/>
          <p:nvPr/>
        </p:nvSpPr>
        <p:spPr bwMode="auto">
          <a:xfrm>
            <a:off x="313183" y="917267"/>
            <a:ext cx="8280920" cy="3825109"/>
          </a:xfrm>
          <a:prstGeom prst="roundRect">
            <a:avLst>
              <a:gd name="adj" fmla="val 14505"/>
            </a:avLst>
          </a:prstGeom>
          <a:solidFill>
            <a:schemeClr val="bg1">
              <a:lumMod val="25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45" tIns="72423" rIns="144845" bIns="72423" anchor="ctr"/>
          <a:lstStyle/>
          <a:p>
            <a:pPr algn="ctr" defTabSz="908933">
              <a:defRPr/>
            </a:pPr>
            <a:endParaRPr lang="en-US" sz="3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7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20" y="2862587"/>
            <a:ext cx="1218203" cy="5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81" y="2357696"/>
            <a:ext cx="1893941" cy="43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74" y="3573670"/>
            <a:ext cx="922847" cy="55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43" y="4172811"/>
            <a:ext cx="1522063" cy="49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7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38" y="2879001"/>
            <a:ext cx="994248" cy="7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圖片 51" descr="C:\Users\maggiew\AppData\Local\Microsoft\Windows\Temporary Internet Files\Content.Word\LOGO-(確認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78" y="3445780"/>
            <a:ext cx="863600" cy="64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8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16" y="2691200"/>
            <a:ext cx="1061672" cy="6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圖片 1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81" y="3748526"/>
            <a:ext cx="1112764" cy="45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4" descr="C:\Users\Julias\Desktop\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75" y="1748064"/>
            <a:ext cx="895478" cy="62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09" y="3402465"/>
            <a:ext cx="1491107" cy="60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11" y="3151506"/>
            <a:ext cx="847343" cy="60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圖片 1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93" y="4202007"/>
            <a:ext cx="1580984" cy="45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33350" y="2870808"/>
            <a:ext cx="822534" cy="4930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48506" y="1748064"/>
            <a:ext cx="953851" cy="54152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6733" y="2788843"/>
            <a:ext cx="1001331" cy="61666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30430" y="3837738"/>
            <a:ext cx="1159043" cy="79947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02966" y="1617286"/>
            <a:ext cx="858213" cy="79925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24986" y="1764539"/>
            <a:ext cx="1674696" cy="53128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35842" y="1101611"/>
            <a:ext cx="1127764" cy="60007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47492" y="1087866"/>
            <a:ext cx="1237524" cy="60881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35048" y="1586494"/>
            <a:ext cx="929982" cy="90372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8414" y="4253351"/>
            <a:ext cx="1866900" cy="409575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1947" y="1986284"/>
            <a:ext cx="990600" cy="85725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1684" y="1157261"/>
            <a:ext cx="990600" cy="769177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33177" y="1101612"/>
            <a:ext cx="1295095" cy="607224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194100" y="3701155"/>
            <a:ext cx="958484" cy="598787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602142" y="3459276"/>
            <a:ext cx="599230" cy="662191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21787" y="1079060"/>
            <a:ext cx="1928874" cy="502594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108618" y="1101612"/>
            <a:ext cx="690050" cy="570500"/>
          </a:xfrm>
          <a:prstGeom prst="rect">
            <a:avLst/>
          </a:prstGeom>
        </p:spPr>
      </p:pic>
      <p:sp>
        <p:nvSpPr>
          <p:cNvPr id="101" name="Rectangle 9"/>
          <p:cNvSpPr/>
          <p:nvPr/>
        </p:nvSpPr>
        <p:spPr>
          <a:xfrm>
            <a:off x="-58878" y="51471"/>
            <a:ext cx="9144000" cy="1446065"/>
          </a:xfrm>
          <a:prstGeom prst="rect">
            <a:avLst/>
          </a:prstGeom>
        </p:spPr>
        <p:txBody>
          <a:bodyPr wrap="square" lIns="90856" tIns="45480" rIns="90856" bIns="45480">
            <a:spAutoFit/>
          </a:bodyPr>
          <a:lstStyle/>
          <a:p>
            <a:pPr algn="ctr" defTabSz="1189574">
              <a:defRPr/>
            </a:pPr>
            <a:r>
              <a:rPr lang="en-US" altLang="zh-TW" sz="4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595</a:t>
            </a:r>
            <a:r>
              <a:rPr lang="zh-TW" altLang="en-US" sz="4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家店家提供加碼後</a:t>
            </a:r>
            <a:r>
              <a:rPr lang="en-US" altLang="zh-TW" sz="4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15%+IBV!!!</a:t>
            </a:r>
          </a:p>
          <a:p>
            <a:pPr algn="ctr" defTabSz="1189574">
              <a:defRPr/>
            </a:pPr>
            <a:endParaRPr lang="zh-TW" altLang="en-US" sz="4400" b="1" cap="all" dirty="0">
              <a:solidFill>
                <a:srgbClr val="7030A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7209" y="4768077"/>
            <a:ext cx="319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680"/>
            <a:r>
              <a:rPr lang="zh-TW" altLang="en-US" b="1" cap="all" dirty="0">
                <a:solidFill>
                  <a:srgbClr val="CE07D3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 *詳情請參考</a:t>
            </a:r>
            <a:r>
              <a:rPr lang="en-US" altLang="zh-TW" b="1" cap="all" dirty="0">
                <a:solidFill>
                  <a:srgbClr val="CE07D3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3/29</a:t>
            </a:r>
            <a:r>
              <a:rPr lang="zh-TW" altLang="en-US" b="1" cap="all" dirty="0">
                <a:solidFill>
                  <a:srgbClr val="CE07D3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發布之公告</a:t>
            </a:r>
            <a:endParaRPr lang="zh-TW" altLang="en-US" dirty="0">
              <a:solidFill>
                <a:srgbClr val="CE07D3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4" name="圖片 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72" y="2468775"/>
            <a:ext cx="770959" cy="61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32-Point Star 75"/>
          <p:cNvSpPr/>
          <p:nvPr/>
        </p:nvSpPr>
        <p:spPr>
          <a:xfrm rot="1091489">
            <a:off x="3573601" y="1889494"/>
            <a:ext cx="1598537" cy="2029416"/>
          </a:xfrm>
          <a:prstGeom prst="star32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高達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55%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IBV</a:t>
            </a:r>
          </a:p>
        </p:txBody>
      </p:sp>
      <p:sp>
        <p:nvSpPr>
          <p:cNvPr id="44" name="Rectangle 68"/>
          <p:cNvSpPr/>
          <p:nvPr/>
        </p:nvSpPr>
        <p:spPr>
          <a:xfrm>
            <a:off x="1486925" y="2851750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49% IBV</a:t>
            </a:r>
          </a:p>
        </p:txBody>
      </p:sp>
      <p:sp>
        <p:nvSpPr>
          <p:cNvPr id="46" name="Rectangle 68"/>
          <p:cNvSpPr/>
          <p:nvPr/>
        </p:nvSpPr>
        <p:spPr>
          <a:xfrm>
            <a:off x="3477487" y="1735793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44% IBV</a:t>
            </a:r>
          </a:p>
        </p:txBody>
      </p:sp>
      <p:sp>
        <p:nvSpPr>
          <p:cNvPr id="47" name="Rectangle 68"/>
          <p:cNvSpPr/>
          <p:nvPr/>
        </p:nvSpPr>
        <p:spPr>
          <a:xfrm>
            <a:off x="6320706" y="3065030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33% IBV</a:t>
            </a:r>
          </a:p>
        </p:txBody>
      </p:sp>
      <p:sp>
        <p:nvSpPr>
          <p:cNvPr id="48" name="Rectangle 68"/>
          <p:cNvSpPr/>
          <p:nvPr/>
        </p:nvSpPr>
        <p:spPr>
          <a:xfrm>
            <a:off x="6950539" y="4431071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27% IBV</a:t>
            </a:r>
          </a:p>
        </p:txBody>
      </p:sp>
      <p:sp>
        <p:nvSpPr>
          <p:cNvPr id="49" name="Rectangle 68"/>
          <p:cNvSpPr/>
          <p:nvPr/>
        </p:nvSpPr>
        <p:spPr>
          <a:xfrm>
            <a:off x="5375610" y="3265186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33% IBV</a:t>
            </a:r>
          </a:p>
        </p:txBody>
      </p:sp>
      <p:sp>
        <p:nvSpPr>
          <p:cNvPr id="50" name="Rectangle 68"/>
          <p:cNvSpPr/>
          <p:nvPr/>
        </p:nvSpPr>
        <p:spPr>
          <a:xfrm>
            <a:off x="4898588" y="4522506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27% IBV</a:t>
            </a:r>
          </a:p>
        </p:txBody>
      </p:sp>
      <p:sp>
        <p:nvSpPr>
          <p:cNvPr id="51" name="Rectangle 68"/>
          <p:cNvSpPr/>
          <p:nvPr/>
        </p:nvSpPr>
        <p:spPr>
          <a:xfrm>
            <a:off x="1568716" y="1701591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52" name="Rectangle 68"/>
          <p:cNvSpPr/>
          <p:nvPr/>
        </p:nvSpPr>
        <p:spPr>
          <a:xfrm>
            <a:off x="3094712" y="990889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53" name="Rectangle 68"/>
          <p:cNvSpPr/>
          <p:nvPr/>
        </p:nvSpPr>
        <p:spPr>
          <a:xfrm>
            <a:off x="6348280" y="2289592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54" name="Rectangle 68"/>
          <p:cNvSpPr/>
          <p:nvPr/>
        </p:nvSpPr>
        <p:spPr>
          <a:xfrm>
            <a:off x="5148709" y="1028413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55" name="Rectangle 68"/>
          <p:cNvSpPr/>
          <p:nvPr/>
        </p:nvSpPr>
        <p:spPr>
          <a:xfrm>
            <a:off x="7142695" y="1606319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56" name="Rectangle 68"/>
          <p:cNvSpPr/>
          <p:nvPr/>
        </p:nvSpPr>
        <p:spPr>
          <a:xfrm>
            <a:off x="585625" y="1002589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57" name="Rectangle 68"/>
          <p:cNvSpPr/>
          <p:nvPr/>
        </p:nvSpPr>
        <p:spPr>
          <a:xfrm>
            <a:off x="397209" y="1990566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58" name="Rectangle 68"/>
          <p:cNvSpPr/>
          <p:nvPr/>
        </p:nvSpPr>
        <p:spPr>
          <a:xfrm>
            <a:off x="1671318" y="4552472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59" name="Rectangle 68"/>
          <p:cNvSpPr/>
          <p:nvPr/>
        </p:nvSpPr>
        <p:spPr>
          <a:xfrm>
            <a:off x="7275407" y="3475348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61" name="Rectangle 68"/>
          <p:cNvSpPr/>
          <p:nvPr/>
        </p:nvSpPr>
        <p:spPr>
          <a:xfrm>
            <a:off x="5334187" y="2146947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62" name="Rectangle 68"/>
          <p:cNvSpPr/>
          <p:nvPr/>
        </p:nvSpPr>
        <p:spPr>
          <a:xfrm>
            <a:off x="1922128" y="990889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63" name="Rectangle 68"/>
          <p:cNvSpPr/>
          <p:nvPr/>
        </p:nvSpPr>
        <p:spPr>
          <a:xfrm>
            <a:off x="6838960" y="1021979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19% IBV</a:t>
            </a:r>
          </a:p>
        </p:txBody>
      </p:sp>
      <p:sp>
        <p:nvSpPr>
          <p:cNvPr id="64" name="Rectangle 68"/>
          <p:cNvSpPr/>
          <p:nvPr/>
        </p:nvSpPr>
        <p:spPr>
          <a:xfrm>
            <a:off x="5334187" y="2499686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16% IBV</a:t>
            </a:r>
          </a:p>
        </p:txBody>
      </p:sp>
      <p:sp>
        <p:nvSpPr>
          <p:cNvPr id="65" name="Rectangle 68"/>
          <p:cNvSpPr/>
          <p:nvPr/>
        </p:nvSpPr>
        <p:spPr>
          <a:xfrm>
            <a:off x="3506071" y="4008859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22% IBV</a:t>
            </a:r>
          </a:p>
        </p:txBody>
      </p:sp>
      <p:sp>
        <p:nvSpPr>
          <p:cNvPr id="66" name="Rectangle 68"/>
          <p:cNvSpPr/>
          <p:nvPr/>
        </p:nvSpPr>
        <p:spPr>
          <a:xfrm>
            <a:off x="4063619" y="1002589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17% IBV</a:t>
            </a:r>
          </a:p>
        </p:txBody>
      </p:sp>
      <p:sp>
        <p:nvSpPr>
          <p:cNvPr id="67" name="Rectangle 68"/>
          <p:cNvSpPr/>
          <p:nvPr/>
        </p:nvSpPr>
        <p:spPr>
          <a:xfrm>
            <a:off x="1783581" y="3399535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17% IBV</a:t>
            </a:r>
          </a:p>
        </p:txBody>
      </p:sp>
      <p:sp>
        <p:nvSpPr>
          <p:cNvPr id="68" name="Rectangle 68"/>
          <p:cNvSpPr/>
          <p:nvPr/>
        </p:nvSpPr>
        <p:spPr>
          <a:xfrm>
            <a:off x="391973" y="3639618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16% IBV</a:t>
            </a:r>
          </a:p>
        </p:txBody>
      </p:sp>
      <p:sp>
        <p:nvSpPr>
          <p:cNvPr id="69" name="Rectangle 68"/>
          <p:cNvSpPr/>
          <p:nvPr/>
        </p:nvSpPr>
        <p:spPr>
          <a:xfrm>
            <a:off x="429299" y="2851750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16% IBV</a:t>
            </a:r>
          </a:p>
        </p:txBody>
      </p:sp>
      <p:sp>
        <p:nvSpPr>
          <p:cNvPr id="70" name="Rectangle 68"/>
          <p:cNvSpPr/>
          <p:nvPr/>
        </p:nvSpPr>
        <p:spPr>
          <a:xfrm>
            <a:off x="1558982" y="2595970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15% IBV</a:t>
            </a:r>
          </a:p>
        </p:txBody>
      </p:sp>
      <p:sp>
        <p:nvSpPr>
          <p:cNvPr id="71" name="Rectangle 68"/>
          <p:cNvSpPr/>
          <p:nvPr/>
        </p:nvSpPr>
        <p:spPr>
          <a:xfrm>
            <a:off x="3043109" y="2777075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white"/>
                </a:solidFill>
                <a:latin typeface="Raleway" panose="020B0503030101060003" pitchFamily="34" charset="0"/>
              </a:rPr>
              <a:t>15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% IBV</a:t>
            </a:r>
          </a:p>
        </p:txBody>
      </p:sp>
      <p:sp>
        <p:nvSpPr>
          <p:cNvPr id="72" name="Rectangle 68"/>
          <p:cNvSpPr/>
          <p:nvPr/>
        </p:nvSpPr>
        <p:spPr>
          <a:xfrm>
            <a:off x="7278403" y="2661662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33% IBV</a:t>
            </a:r>
          </a:p>
        </p:txBody>
      </p:sp>
      <p:sp>
        <p:nvSpPr>
          <p:cNvPr id="73" name="Rectangle 68"/>
          <p:cNvSpPr/>
          <p:nvPr/>
        </p:nvSpPr>
        <p:spPr>
          <a:xfrm>
            <a:off x="3279610" y="4522506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16% IBV</a:t>
            </a:r>
          </a:p>
        </p:txBody>
      </p:sp>
      <p:sp>
        <p:nvSpPr>
          <p:cNvPr id="74" name="Rectangle 68"/>
          <p:cNvSpPr/>
          <p:nvPr/>
        </p:nvSpPr>
        <p:spPr>
          <a:xfrm>
            <a:off x="2598638" y="4009535"/>
            <a:ext cx="821989" cy="1981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16% IBV</a:t>
            </a:r>
          </a:p>
        </p:txBody>
      </p:sp>
    </p:spTree>
    <p:extLst>
      <p:ext uri="{BB962C8B-B14F-4D97-AF65-F5344CB8AC3E}">
        <p14:creationId xmlns:p14="http://schemas.microsoft.com/office/powerpoint/2010/main" val="19530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378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0384" y="1805421"/>
            <a:ext cx="7772400" cy="1196579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即時報表計畫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縮短派發點數時間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6061" y="288566"/>
            <a:ext cx="9144000" cy="1212056"/>
          </a:xfrm>
          <a:prstGeom prst="rect">
            <a:avLst/>
          </a:prstGeom>
        </p:spPr>
        <p:txBody>
          <a:bodyPr lIns="68535" tIns="34289" rIns="68535" bIns="34289"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685290" eaLnBrk="1" fontAlgn="auto" hangingPunct="1"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想要更快收到點數嗎？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827583" y="2655838"/>
            <a:ext cx="6858001" cy="1212056"/>
          </a:xfrm>
          <a:prstGeom prst="rect">
            <a:avLst/>
          </a:prstGeom>
        </p:spPr>
        <p:txBody>
          <a:bodyPr lIns="68535" tIns="34289" rIns="68535" bIns="34289"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685290" eaLnBrk="1" fontAlgn="auto" hangingPunct="1">
              <a:spcAft>
                <a:spcPts val="0"/>
              </a:spcAft>
              <a:defRPr/>
            </a:pPr>
            <a:endParaRPr lang="zh-TW" altLang="en-US" sz="40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-2484784" y="4396166"/>
            <a:ext cx="6858001" cy="1212056"/>
          </a:xfrm>
          <a:prstGeom prst="rect">
            <a:avLst/>
          </a:prstGeom>
        </p:spPr>
        <p:txBody>
          <a:bodyPr lIns="68535" tIns="34289" rIns="68535" bIns="34289"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685290" eaLnBrk="1" fontAlgn="auto" hangingPunct="1">
              <a:spcAft>
                <a:spcPts val="0"/>
              </a:spcAft>
              <a:defRPr/>
            </a:pPr>
            <a:r>
              <a:rPr lang="zh-TW" altLang="en-US" sz="1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***預計年中實施 </a:t>
            </a:r>
          </a:p>
        </p:txBody>
      </p:sp>
    </p:spTree>
    <p:extLst>
      <p:ext uri="{BB962C8B-B14F-4D97-AF65-F5344CB8AC3E}">
        <p14:creationId xmlns:p14="http://schemas.microsoft.com/office/powerpoint/2010/main" val="187776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10"/>
          <p:cNvSpPr/>
          <p:nvPr/>
        </p:nvSpPr>
        <p:spPr bwMode="auto">
          <a:xfrm>
            <a:off x="899592" y="1203598"/>
            <a:ext cx="7272808" cy="3652113"/>
          </a:xfrm>
          <a:prstGeom prst="roundRect">
            <a:avLst>
              <a:gd name="adj" fmla="val 14505"/>
            </a:avLst>
          </a:prstGeom>
          <a:solidFill>
            <a:schemeClr val="bg1">
              <a:lumMod val="10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45" tIns="72423" rIns="144845" bIns="72423" anchor="ctr"/>
          <a:lstStyle/>
          <a:p>
            <a:pPr algn="ctr" defTabSz="908955">
              <a:defRPr/>
            </a:pPr>
            <a:endParaRPr lang="en-US" sz="3800" dirty="0">
              <a:solidFill>
                <a:prstClr val="white"/>
              </a:solidFill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-62561" y="37817"/>
            <a:ext cx="9206561" cy="1212056"/>
          </a:xfrm>
          <a:prstGeom prst="rect">
            <a:avLst/>
          </a:prstGeom>
        </p:spPr>
        <p:txBody>
          <a:bodyPr lIns="68535" tIns="34289" rIns="68535" bIns="34289"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685290" eaLnBrk="1" fontAlgn="auto" hangingPunct="1"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即時報表計畫</a:t>
            </a:r>
            <a:r>
              <a:rPr lang="en-US" altLang="zh-TW" sz="4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網路夥伴商店重點</a:t>
            </a:r>
            <a:r>
              <a:rPr lang="en-US" altLang="zh-TW" b="1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b="1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店家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38" y="3507222"/>
            <a:ext cx="1025473" cy="969434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34" y="2939315"/>
            <a:ext cx="992402" cy="747004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19" y="2439764"/>
            <a:ext cx="1046612" cy="966813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28" y="3482495"/>
            <a:ext cx="1023167" cy="1033471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00" y="3482495"/>
            <a:ext cx="1031342" cy="1041728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04" y="3488478"/>
            <a:ext cx="1051327" cy="999400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62389"/>
            <a:ext cx="1025473" cy="1047631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81" y="1355301"/>
            <a:ext cx="1074071" cy="1039127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03" y="1345224"/>
            <a:ext cx="994813" cy="1029556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59" y="2410750"/>
            <a:ext cx="1051294" cy="1051294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64" y="2436121"/>
            <a:ext cx="1006434" cy="1035595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704" y="2212454"/>
            <a:ext cx="1092480" cy="619631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65" y="1362389"/>
            <a:ext cx="1081970" cy="793542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27" y="2888608"/>
            <a:ext cx="1086737" cy="558894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33" y="2200009"/>
            <a:ext cx="986903" cy="701292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63" y="3500336"/>
            <a:ext cx="1038109" cy="986043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76" y="2416160"/>
            <a:ext cx="1031342" cy="1031342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05" y="3724333"/>
            <a:ext cx="1018793" cy="762046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606" y="1347982"/>
            <a:ext cx="1031622" cy="1030699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19" y="1345223"/>
            <a:ext cx="990212" cy="824466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1184789" y="4486379"/>
            <a:ext cx="3379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 *以及使用網路中心網站的店家</a:t>
            </a:r>
            <a:endParaRPr lang="zh-TW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0664"/>
            <a:ext cx="9180512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626428"/>
            <a:ext cx="7632848" cy="451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0" y="-236562"/>
            <a:ext cx="9144000" cy="1212056"/>
          </a:xfrm>
          <a:prstGeom prst="rect">
            <a:avLst/>
          </a:prstGeom>
        </p:spPr>
        <p:txBody>
          <a:bodyPr lIns="68532" tIns="34289" rIns="68532" bIns="34289"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685256" eaLnBrk="1" fontAlgn="auto" hangingPunct="1">
              <a:spcAft>
                <a:spcPts val="0"/>
              </a:spcAft>
              <a:defRPr/>
            </a:pPr>
            <a:r>
              <a:rPr lang="zh-TW" altLang="en-US" sz="3800" b="1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新增工具</a:t>
            </a:r>
            <a:r>
              <a:rPr lang="en-US" altLang="zh-TW" sz="3800" b="1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800" b="1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點數不漏接</a:t>
            </a:r>
            <a:endParaRPr lang="zh-TW" altLang="en-US" sz="1400" b="1" dirty="0">
              <a:solidFill>
                <a:srgbClr val="CE07D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弧形箭號 (下彎) 6"/>
          <p:cNvSpPr/>
          <p:nvPr/>
        </p:nvSpPr>
        <p:spPr>
          <a:xfrm rot="20500244">
            <a:off x="5731869" y="1647473"/>
            <a:ext cx="2098222" cy="68370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9" rIns="68532" bIns="34289" rtlCol="0" anchor="ctr"/>
          <a:lstStyle/>
          <a:p>
            <a:pPr algn="ctr" defTabSz="685256"/>
            <a:endParaRPr lang="zh-TW" altLang="en-US" sz="1400">
              <a:solidFill>
                <a:prstClr val="black"/>
              </a:solidFill>
            </a:endParaRPr>
          </a:p>
        </p:txBody>
      </p:sp>
      <p:sp>
        <p:nvSpPr>
          <p:cNvPr id="9" name="流程圖: 替代程序 8"/>
          <p:cNvSpPr/>
          <p:nvPr/>
        </p:nvSpPr>
        <p:spPr>
          <a:xfrm>
            <a:off x="3491881" y="2427758"/>
            <a:ext cx="4392488" cy="34753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32" tIns="34289" rIns="68532" bIns="34289" rtlCol="0" anchor="ctr"/>
          <a:lstStyle/>
          <a:p>
            <a:pPr defTabSz="685256"/>
            <a:r>
              <a:rPr lang="zh-TW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無論使用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Chrome</a:t>
            </a:r>
            <a:r>
              <a:rPr lang="zh-TW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Firefox</a:t>
            </a:r>
            <a:r>
              <a:rPr lang="zh-TW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Edge</a:t>
            </a:r>
            <a:endParaRPr lang="zh-TW" altLang="en-US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76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52" y="-32670"/>
            <a:ext cx="9143686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6" y="650406"/>
            <a:ext cx="8433767" cy="454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0" y="-224482"/>
            <a:ext cx="9144000" cy="1212056"/>
          </a:xfrm>
          <a:prstGeom prst="rect">
            <a:avLst/>
          </a:prstGeom>
        </p:spPr>
        <p:txBody>
          <a:bodyPr lIns="68532" tIns="34289" rIns="68532" bIns="34289"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685256" eaLnBrk="1" fontAlgn="auto" hangingPunct="1">
              <a:spcAft>
                <a:spcPts val="0"/>
              </a:spcAft>
              <a:defRPr/>
            </a:pPr>
            <a:endParaRPr lang="zh-TW" altLang="en-US" sz="1400" b="1" dirty="0">
              <a:solidFill>
                <a:srgbClr val="CE07D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向右箭號 31"/>
          <p:cNvSpPr/>
          <p:nvPr/>
        </p:nvSpPr>
        <p:spPr>
          <a:xfrm rot="16200000">
            <a:off x="6803098" y="2478575"/>
            <a:ext cx="137045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9" rIns="68532" bIns="34289" rtlCol="0" anchor="ctr"/>
          <a:lstStyle/>
          <a:p>
            <a:pPr algn="ctr" defTabSz="685256"/>
            <a:endParaRPr lang="zh-TW" altLang="en-US" sz="1400">
              <a:solidFill>
                <a:prstClr val="white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58" y="720149"/>
            <a:ext cx="7004888" cy="444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395536" y="3163406"/>
            <a:ext cx="2016224" cy="632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9" rIns="68532" bIns="34289" rtlCol="0" anchor="ctr"/>
          <a:lstStyle/>
          <a:p>
            <a:pPr algn="ctr" defTabSz="685256"/>
            <a:endParaRPr lang="zh-TW" altLang="en-US" sz="140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1852" y="8170"/>
            <a:ext cx="91758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清楚分辨夥伴商店</a:t>
            </a:r>
            <a:endParaRPr lang="zh-TW" altLang="en-US" sz="3800" dirty="0"/>
          </a:p>
        </p:txBody>
      </p:sp>
    </p:spTree>
    <p:extLst>
      <p:ext uri="{BB962C8B-B14F-4D97-AF65-F5344CB8AC3E}">
        <p14:creationId xmlns:p14="http://schemas.microsoft.com/office/powerpoint/2010/main" val="43778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2">
                <a:lumMod val="20000"/>
                <a:lumOff val="80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9"/>
            <a:ext cx="91436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38" y="952867"/>
            <a:ext cx="6416142" cy="4736723"/>
          </a:xfr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291507"/>
            <a:ext cx="4478031" cy="15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9" y="1155114"/>
            <a:ext cx="4104455" cy="264672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3119383"/>
            <a:ext cx="1656928" cy="197710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222" y="4443958"/>
            <a:ext cx="797153" cy="98602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0746" y="1140460"/>
            <a:ext cx="1080120" cy="1801995"/>
          </a:xfrm>
          <a:prstGeom prst="rect">
            <a:avLst/>
          </a:prstGeom>
        </p:spPr>
      </p:pic>
      <p:sp>
        <p:nvSpPr>
          <p:cNvPr id="20" name="流程圖: 替代程序 19"/>
          <p:cNvSpPr/>
          <p:nvPr/>
        </p:nvSpPr>
        <p:spPr>
          <a:xfrm>
            <a:off x="182863" y="915566"/>
            <a:ext cx="3413175" cy="208948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28575" cmpd="dbl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/>
            </a:pPr>
            <a:endParaRPr lang="en-US" altLang="zh-TW" sz="2800" spc="-60" dirty="0">
              <a:solidFill>
                <a:srgbClr val="CE07D3"/>
              </a:solidFill>
              <a:latin typeface="Corbel" panose="020B0503020204020204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2300" b="1" spc="-60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迅速找尋所在地附近的實體夥伴商店</a:t>
            </a:r>
            <a:endParaRPr lang="en-US" altLang="zh-TW" sz="2300" b="1" spc="-60" dirty="0">
              <a:solidFill>
                <a:srgbClr val="CE07D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2300" b="1" spc="-60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 </a:t>
            </a:r>
            <a:r>
              <a:rPr lang="en-US" altLang="zh-TW" sz="2300" b="1" spc="-60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 </a:t>
            </a:r>
            <a:r>
              <a:rPr lang="zh-TW" altLang="en-US" sz="2300" b="1" spc="-60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即時查詢</a:t>
            </a:r>
            <a:endParaRPr lang="en-US" altLang="zh-TW" sz="2300" b="1" spc="-60" dirty="0">
              <a:solidFill>
                <a:srgbClr val="CE07D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TW" sz="2300" b="1" spc="-60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zh-TW" altLang="en-US" sz="2300" b="1" spc="-60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地圖導航</a:t>
            </a:r>
            <a:endParaRPr lang="en-US" altLang="zh-TW" sz="2300" b="1" spc="-60" dirty="0">
              <a:solidFill>
                <a:srgbClr val="CE07D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2300" b="1" spc="-60" dirty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一覽商店資訊</a:t>
            </a:r>
            <a:endParaRPr lang="en-US" altLang="zh-TW" sz="2300" b="1" spc="-60" dirty="0">
              <a:solidFill>
                <a:srgbClr val="CE07D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/>
            </a:pPr>
            <a:endParaRPr lang="zh-TW" altLang="zh-TW" sz="2800" spc="-60" dirty="0">
              <a:solidFill>
                <a:schemeClr val="accent1">
                  <a:lumMod val="75000"/>
                </a:schemeClr>
              </a:solidFill>
              <a:latin typeface="Corbel" panose="020B0503020204020204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14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"/>
          <p:cNvSpPr/>
          <p:nvPr/>
        </p:nvSpPr>
        <p:spPr bwMode="auto">
          <a:xfrm>
            <a:off x="467544" y="667779"/>
            <a:ext cx="8280920" cy="4364316"/>
          </a:xfrm>
          <a:prstGeom prst="roundRect">
            <a:avLst>
              <a:gd name="adj" fmla="val 14505"/>
            </a:avLst>
          </a:prstGeom>
          <a:solidFill>
            <a:schemeClr val="bg1">
              <a:lumMod val="25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45" tIns="72423" rIns="144845" bIns="72423" anchor="ctr"/>
          <a:lstStyle/>
          <a:p>
            <a:pPr marL="0" marR="0" lvl="0" indent="0" algn="ctr" defTabSz="908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內容版面配置區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90" y="832212"/>
            <a:ext cx="1265679" cy="1303028"/>
          </a:xfrm>
          <a:prstGeom prst="rect">
            <a:avLst/>
          </a:prstGeom>
          <a:ln>
            <a:solidFill>
              <a:srgbClr val="E7E6E6">
                <a:lumMod val="90000"/>
              </a:srgbClr>
            </a:solidFill>
          </a:ln>
          <a:effectLst/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37" y="2993450"/>
            <a:ext cx="1316432" cy="1238315"/>
          </a:xfrm>
          <a:prstGeom prst="rect">
            <a:avLst/>
          </a:prstGeom>
          <a:ln>
            <a:solidFill>
              <a:srgbClr val="E7E6E6">
                <a:lumMod val="90000"/>
              </a:srgbClr>
            </a:solidFill>
          </a:ln>
          <a:effectLst/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48" y="821248"/>
            <a:ext cx="1273273" cy="1303028"/>
          </a:xfrm>
          <a:prstGeom prst="rect">
            <a:avLst/>
          </a:prstGeom>
          <a:ln>
            <a:solidFill>
              <a:srgbClr val="E7E6E6"/>
            </a:solidFill>
          </a:ln>
          <a:effectLst/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85" y="2990039"/>
            <a:ext cx="1354106" cy="1230741"/>
          </a:xfrm>
          <a:prstGeom prst="rect">
            <a:avLst/>
          </a:prstGeom>
          <a:ln>
            <a:solidFill>
              <a:srgbClr val="E7E6E6">
                <a:lumMod val="90000"/>
              </a:srgbClr>
            </a:solidFill>
          </a:ln>
          <a:effectLst/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2" y="806892"/>
            <a:ext cx="1345232" cy="132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3" y="2984751"/>
            <a:ext cx="1285812" cy="1241369"/>
          </a:xfrm>
          <a:prstGeom prst="rect">
            <a:avLst/>
          </a:prstGeom>
          <a:ln>
            <a:solidFill>
              <a:srgbClr val="E7E6E6">
                <a:lumMod val="90000"/>
              </a:srgbClr>
            </a:solidFill>
          </a:ln>
          <a:effectLst/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004" y="806916"/>
            <a:ext cx="1305860" cy="1302979"/>
          </a:xfrm>
          <a:prstGeom prst="rect">
            <a:avLst/>
          </a:prstGeom>
          <a:ln>
            <a:solidFill>
              <a:srgbClr val="E7E6E6">
                <a:lumMod val="90000"/>
              </a:srgbClr>
            </a:solidFill>
          </a:ln>
          <a:effectLst/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37" y="3004199"/>
            <a:ext cx="1340412" cy="1216063"/>
          </a:xfrm>
          <a:prstGeom prst="rect">
            <a:avLst/>
          </a:prstGeom>
          <a:ln>
            <a:solidFill>
              <a:srgbClr val="E7E6E6">
                <a:lumMod val="90000"/>
              </a:srgbClr>
            </a:solidFill>
          </a:ln>
          <a:effectLst/>
        </p:spPr>
      </p:pic>
      <p:sp>
        <p:nvSpPr>
          <p:cNvPr id="41" name="文字方塊 40"/>
          <p:cNvSpPr txBox="1"/>
          <p:nvPr/>
        </p:nvSpPr>
        <p:spPr>
          <a:xfrm>
            <a:off x="848246" y="2107214"/>
            <a:ext cx="1225323" cy="684801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乾唐軒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defTabSz="685324"/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2153695" y="2030291"/>
            <a:ext cx="1507452" cy="792523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吐司利亞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defTabSz="685324"/>
            <a:r>
              <a:rPr lang="en-US" altLang="zh-TW" sz="2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23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3741554" y="4231765"/>
            <a:ext cx="1430508" cy="315469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春天素食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5125614" y="2094848"/>
            <a:ext cx="1552336" cy="315469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新技髮型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(31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2535176" y="4213640"/>
            <a:ext cx="1020139" cy="315469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微兜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734829" y="4209218"/>
            <a:ext cx="1552336" cy="315469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床的世界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(28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3854360" y="2118679"/>
            <a:ext cx="1225323" cy="315469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一之鄉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(9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5175507" y="4220809"/>
            <a:ext cx="1603632" cy="315469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米蘭髮型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(22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49" name="圖片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919" y="2991131"/>
            <a:ext cx="1239708" cy="1228563"/>
          </a:xfrm>
          <a:prstGeom prst="rect">
            <a:avLst/>
          </a:prstGeom>
          <a:ln>
            <a:solidFill>
              <a:srgbClr val="E7E6E6">
                <a:lumMod val="90000"/>
              </a:srgbClr>
            </a:solidFill>
          </a:ln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76" y="842697"/>
            <a:ext cx="1281687" cy="1266186"/>
          </a:xfrm>
          <a:prstGeom prst="rect">
            <a:avLst/>
          </a:prstGeom>
          <a:ln>
            <a:solidFill>
              <a:srgbClr val="E7E6E6">
                <a:lumMod val="90000"/>
              </a:srgbClr>
            </a:solidFill>
          </a:ln>
        </p:spPr>
      </p:pic>
      <p:sp>
        <p:nvSpPr>
          <p:cNvPr id="51" name="矩形 50"/>
          <p:cNvSpPr/>
          <p:nvPr/>
        </p:nvSpPr>
        <p:spPr>
          <a:xfrm>
            <a:off x="6619463" y="4220809"/>
            <a:ext cx="1962705" cy="315469"/>
          </a:xfrm>
          <a:prstGeom prst="rect">
            <a:avLst/>
          </a:prstGeom>
        </p:spPr>
        <p:txBody>
          <a:bodyPr wrap="none" lIns="68538" tIns="34289" rIns="68538" bIns="34289">
            <a:spAutoFit/>
          </a:bodyPr>
          <a:lstStyle/>
          <a:p>
            <a:pPr defTabSz="685324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歐遊精品旅館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(12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579840" y="2074472"/>
            <a:ext cx="1725973" cy="315469"/>
          </a:xfrm>
          <a:prstGeom prst="rect">
            <a:avLst/>
          </a:prstGeom>
        </p:spPr>
        <p:txBody>
          <a:bodyPr wrap="none" lIns="68538" tIns="34289" rIns="68538" bIns="34289">
            <a:spAutoFit/>
          </a:bodyPr>
          <a:lstStyle/>
          <a:p>
            <a:pPr defTabSz="685324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葛洛莉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SPA(18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64296" y="2358447"/>
            <a:ext cx="2358228" cy="5309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122">
              <a:defRPr/>
            </a:pP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 2%   </a:t>
            </a:r>
          </a:p>
          <a:p>
            <a:pPr algn="ctr" defTabSz="685122">
              <a:defRPr/>
            </a:pPr>
            <a:r>
              <a:rPr lang="zh-TW" altLang="en-US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  </a:t>
            </a: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3%</a:t>
            </a:r>
            <a:endParaRPr lang="zh-TW" altLang="en-US" sz="1500" b="1" dirty="0">
              <a:solidFill>
                <a:srgbClr val="6010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2198259" y="2355750"/>
            <a:ext cx="1785226" cy="5309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122">
              <a:defRPr/>
            </a:pP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 2% </a:t>
            </a:r>
          </a:p>
          <a:p>
            <a:pPr algn="ctr" defTabSz="685122">
              <a:defRPr/>
            </a:pPr>
            <a:r>
              <a:rPr lang="zh-TW" altLang="en-US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4%</a:t>
            </a:r>
            <a:endParaRPr lang="zh-TW" altLang="en-US" sz="1500" b="1" dirty="0">
              <a:solidFill>
                <a:srgbClr val="6010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586800" y="2376311"/>
            <a:ext cx="1785226" cy="5309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122">
              <a:defRPr/>
            </a:pP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 4% </a:t>
            </a:r>
          </a:p>
          <a:p>
            <a:pPr algn="ctr" defTabSz="685122">
              <a:defRPr/>
            </a:pPr>
            <a:r>
              <a:rPr lang="zh-TW" altLang="en-US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5%</a:t>
            </a:r>
            <a:endParaRPr lang="zh-TW" altLang="en-US" sz="1500" b="1" dirty="0">
              <a:solidFill>
                <a:srgbClr val="6010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067126" y="2347296"/>
            <a:ext cx="1764310" cy="5309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122">
              <a:defRPr/>
            </a:pP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 2% </a:t>
            </a:r>
          </a:p>
          <a:p>
            <a:pPr algn="ctr" defTabSz="685122">
              <a:defRPr/>
            </a:pPr>
            <a:r>
              <a:rPr lang="zh-TW" altLang="en-US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4%</a:t>
            </a:r>
            <a:endParaRPr lang="zh-TW" altLang="en-US" sz="1500" b="1" dirty="0">
              <a:solidFill>
                <a:srgbClr val="6010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592959" y="2331297"/>
            <a:ext cx="1764310" cy="5309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122">
              <a:defRPr/>
            </a:pP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 2% </a:t>
            </a:r>
          </a:p>
          <a:p>
            <a:pPr algn="ctr" defTabSz="685122">
              <a:defRPr/>
            </a:pPr>
            <a:r>
              <a:rPr lang="zh-TW" altLang="en-US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2%</a:t>
            </a:r>
            <a:endParaRPr lang="zh-TW" altLang="en-US" sz="1500" b="1" dirty="0">
              <a:solidFill>
                <a:srgbClr val="6010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06945" y="4489131"/>
            <a:ext cx="1785226" cy="5309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122">
              <a:defRPr/>
            </a:pP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 3% </a:t>
            </a:r>
          </a:p>
          <a:p>
            <a:pPr algn="ctr" defTabSz="685122">
              <a:defRPr/>
            </a:pPr>
            <a:r>
              <a:rPr lang="zh-TW" altLang="en-US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  </a:t>
            </a: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endParaRPr lang="zh-TW" altLang="en-US" sz="1500" b="1" dirty="0">
              <a:solidFill>
                <a:srgbClr val="6010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123730" y="4489131"/>
            <a:ext cx="1785226" cy="5309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122">
              <a:defRPr/>
            </a:pP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 2% </a:t>
            </a:r>
          </a:p>
          <a:p>
            <a:pPr algn="ctr" defTabSz="685122">
              <a:defRPr/>
            </a:pPr>
            <a:r>
              <a:rPr lang="zh-TW" altLang="en-US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2%</a:t>
            </a:r>
            <a:endParaRPr lang="zh-TW" altLang="en-US" sz="1500" b="1" dirty="0">
              <a:solidFill>
                <a:srgbClr val="6010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643101" y="4489131"/>
            <a:ext cx="1785226" cy="5309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122">
              <a:defRPr/>
            </a:pP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 2% </a:t>
            </a:r>
          </a:p>
          <a:p>
            <a:pPr algn="ctr" defTabSz="685122">
              <a:defRPr/>
            </a:pPr>
            <a:r>
              <a:rPr lang="zh-TW" altLang="en-US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2%</a:t>
            </a:r>
            <a:endParaRPr lang="zh-TW" altLang="en-US" sz="1500" b="1" dirty="0">
              <a:solidFill>
                <a:srgbClr val="6010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144979" y="4489131"/>
            <a:ext cx="1785226" cy="5309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122">
              <a:defRPr/>
            </a:pP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 2% </a:t>
            </a:r>
          </a:p>
          <a:p>
            <a:pPr algn="ctr" defTabSz="685122">
              <a:defRPr/>
            </a:pPr>
            <a:r>
              <a:rPr lang="zh-TW" altLang="en-US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4%</a:t>
            </a:r>
            <a:endParaRPr lang="zh-TW" altLang="en-US" sz="1500" b="1" dirty="0">
              <a:solidFill>
                <a:srgbClr val="6010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610311" y="4477082"/>
            <a:ext cx="1785226" cy="5309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122">
              <a:defRPr/>
            </a:pP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 3% </a:t>
            </a:r>
          </a:p>
          <a:p>
            <a:pPr algn="ctr" defTabSz="685122">
              <a:defRPr/>
            </a:pPr>
            <a:r>
              <a:rPr lang="zh-TW" altLang="en-US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  </a:t>
            </a:r>
            <a:r>
              <a:rPr lang="en-US" altLang="zh-TW" sz="1500" b="1" dirty="0">
                <a:solidFill>
                  <a:srgbClr val="6010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endParaRPr lang="zh-TW" altLang="en-US" sz="1500" b="1" dirty="0">
              <a:solidFill>
                <a:srgbClr val="6010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標題 1"/>
          <p:cNvSpPr txBox="1">
            <a:spLocks/>
          </p:cNvSpPr>
          <p:nvPr/>
        </p:nvSpPr>
        <p:spPr>
          <a:xfrm>
            <a:off x="0" y="30547"/>
            <a:ext cx="9144000" cy="7173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73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 dirty="0" smtClean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實體商店</a:t>
            </a:r>
            <a:r>
              <a:rPr lang="en-US" altLang="zh-TW" sz="4000" b="1" dirty="0" smtClean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CE07D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多家分店</a:t>
            </a:r>
            <a:endParaRPr lang="zh-TW" altLang="en-US" sz="4000" b="1" dirty="0">
              <a:solidFill>
                <a:srgbClr val="CE07D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458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248" y="-57370"/>
            <a:ext cx="9486243" cy="537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-316" y="26"/>
            <a:ext cx="9029708" cy="75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535" tIns="40768" rIns="81535" bIns="4076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defTabSz="815312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4400" b="1" dirty="0">
                <a:solidFill>
                  <a:srgbClr val="CE07D3"/>
                </a:solidFill>
                <a:latin typeface="微軟正黑體" pitchFamily="34" charset="-120"/>
                <a:ea typeface="微軟正黑體" pitchFamily="34" charset="-120"/>
              </a:rPr>
              <a:t>實體商店知名店家</a:t>
            </a:r>
            <a:endParaRPr lang="en-US" altLang="zh-TW" sz="4400" b="1" dirty="0">
              <a:solidFill>
                <a:srgbClr val="CE07D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829" y="1687065"/>
            <a:ext cx="998584" cy="81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3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12" y="887268"/>
            <a:ext cx="1150001" cy="75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 descr="Z:\實體夥伴商店\完整上線店家資料\20160801\床的世界\BEDDINGWORKD(RenaiBranch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20" y="895508"/>
            <a:ext cx="1093382" cy="72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5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920" y="2561224"/>
            <a:ext cx="1127421" cy="71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47" y="888396"/>
            <a:ext cx="1028473" cy="7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46" descr="Z:\實體夥伴商店\完整上線店家資料\HISTORY\20171002\LOGO (all)\C.E.O Beef Nood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4" y="3364739"/>
            <a:ext cx="1092200" cy="77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2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41" y="4191226"/>
            <a:ext cx="1108306" cy="81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64" y="890460"/>
            <a:ext cx="914527" cy="69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41" descr="Z:\實體夥伴商店\完整上線店家資料\HISTORY\20170901\FOOD\福來許珈琲館\Fleisch café log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03" y="2547616"/>
            <a:ext cx="949327" cy="80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87" y="3385195"/>
            <a:ext cx="89502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42" descr="Z:\實體夥伴商店\完整上線店家資料\HISTORY\20170801\logo (all)\SANHOYAN logo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7" y="1690355"/>
            <a:ext cx="950912" cy="8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07" y="880725"/>
            <a:ext cx="793473" cy="77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73" y="2557322"/>
            <a:ext cx="9080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43" descr="Z:\實體夥伴商店\完整上線店家資料\HISTORY\20170801\logo (all)\Li-Ji Taichung Taiwan Pastry logo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45" y="2556426"/>
            <a:ext cx="1215839" cy="72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388" y="888969"/>
            <a:ext cx="1170672" cy="738898"/>
          </a:xfrm>
          <a:prstGeom prst="rect">
            <a:avLst/>
          </a:prstGeom>
        </p:spPr>
      </p:pic>
      <p:pic>
        <p:nvPicPr>
          <p:cNvPr id="21" name="Picture 3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20" y="4187758"/>
            <a:ext cx="1047750" cy="81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18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90" y="1695391"/>
            <a:ext cx="909638" cy="80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2" y="2561394"/>
            <a:ext cx="1133475" cy="75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1" y="4193312"/>
            <a:ext cx="908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4" y="4187759"/>
            <a:ext cx="1081583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550" y="1697596"/>
            <a:ext cx="1358900" cy="3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22" y="886415"/>
            <a:ext cx="1152116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圖片 43" descr="Z:\實體夥伴商店\完整上線店家資料\HISTORY\b4 2015\20151005\幸福床店-台中門市\wu'sbedding(TaichungBranch)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45" y="2552492"/>
            <a:ext cx="885781" cy="73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圖片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759" y="2547614"/>
            <a:ext cx="885975" cy="73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871218" y="880752"/>
            <a:ext cx="915400" cy="708581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63884" y="2574882"/>
            <a:ext cx="1047876" cy="723005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793349" y="3358035"/>
            <a:ext cx="975112" cy="986842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466812" y="2124561"/>
            <a:ext cx="1360638" cy="368074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468550" y="3358060"/>
            <a:ext cx="1535498" cy="778409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444209" y="1699209"/>
            <a:ext cx="1312515" cy="800575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330820" y="3372655"/>
            <a:ext cx="1081804" cy="769778"/>
          </a:xfrm>
          <a:prstGeom prst="rect">
            <a:avLst/>
          </a:prstGeom>
        </p:spPr>
      </p:pic>
      <p:pic>
        <p:nvPicPr>
          <p:cNvPr id="39" name="Picture 71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95" y="3358060"/>
            <a:ext cx="1018520" cy="97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66" y="4376923"/>
            <a:ext cx="1146821" cy="631572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895787" y="1695391"/>
            <a:ext cx="1487048" cy="827192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24" y="4190252"/>
            <a:ext cx="792515" cy="810189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247026" y="1688863"/>
            <a:ext cx="1180107" cy="774314"/>
          </a:xfrm>
          <a:prstGeom prst="rect">
            <a:avLst/>
          </a:prstGeom>
        </p:spPr>
      </p:pic>
      <p:pic>
        <p:nvPicPr>
          <p:cNvPr id="44" name="圖片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39" y="4182072"/>
            <a:ext cx="951834" cy="8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456142" y="4398328"/>
            <a:ext cx="1108428" cy="588764"/>
          </a:xfrm>
          <a:prstGeom prst="rect">
            <a:avLst/>
          </a:prstGeom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98" y="3340171"/>
            <a:ext cx="1580370" cy="79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84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24000">
              <a:schemeClr val="accent1">
                <a:lumMod val="0"/>
                <a:lumOff val="100000"/>
              </a:schemeClr>
            </a:gs>
            <a:gs pos="74000">
              <a:schemeClr val="accent1">
                <a:lumMod val="7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10"/>
          <p:cNvSpPr/>
          <p:nvPr/>
        </p:nvSpPr>
        <p:spPr bwMode="auto">
          <a:xfrm>
            <a:off x="540675" y="2862008"/>
            <a:ext cx="1667260" cy="1857569"/>
          </a:xfrm>
          <a:prstGeom prst="roundRect">
            <a:avLst>
              <a:gd name="adj" fmla="val 14505"/>
            </a:avLst>
          </a:prstGeom>
          <a:solidFill>
            <a:srgbClr val="A9CAE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29" tIns="54328" rIns="108629" bIns="54328" anchor="ctr"/>
          <a:lstStyle/>
          <a:p>
            <a:pPr algn="ctr" defTabSz="685375">
              <a:defRPr/>
            </a:pPr>
            <a:endParaRPr lang="en-US" sz="2900" dirty="0">
              <a:solidFill>
                <a:prstClr val="white"/>
              </a:solidFill>
            </a:endParaRPr>
          </a:p>
        </p:txBody>
      </p:sp>
      <p:sp>
        <p:nvSpPr>
          <p:cNvPr id="41" name="Rounded Rectangle 10"/>
          <p:cNvSpPr/>
          <p:nvPr/>
        </p:nvSpPr>
        <p:spPr bwMode="auto">
          <a:xfrm>
            <a:off x="2552531" y="2887094"/>
            <a:ext cx="1762185" cy="1832483"/>
          </a:xfrm>
          <a:prstGeom prst="roundRect">
            <a:avLst>
              <a:gd name="adj" fmla="val 14505"/>
            </a:avLst>
          </a:prstGeom>
          <a:solidFill>
            <a:srgbClr val="A9CAE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29" tIns="54328" rIns="108629" bIns="54328" anchor="ctr"/>
          <a:lstStyle/>
          <a:p>
            <a:pPr algn="ctr" defTabSz="685375">
              <a:defRPr/>
            </a:pPr>
            <a:endParaRPr lang="en-US" sz="2900" dirty="0">
              <a:solidFill>
                <a:prstClr val="white"/>
              </a:solidFill>
            </a:endParaRPr>
          </a:p>
        </p:txBody>
      </p:sp>
      <p:sp>
        <p:nvSpPr>
          <p:cNvPr id="42" name="Rounded Rectangle 10"/>
          <p:cNvSpPr/>
          <p:nvPr/>
        </p:nvSpPr>
        <p:spPr bwMode="auto">
          <a:xfrm>
            <a:off x="4643118" y="2914846"/>
            <a:ext cx="1714654" cy="1804706"/>
          </a:xfrm>
          <a:prstGeom prst="roundRect">
            <a:avLst>
              <a:gd name="adj" fmla="val 14505"/>
            </a:avLst>
          </a:prstGeom>
          <a:solidFill>
            <a:srgbClr val="A9CAE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29" tIns="54328" rIns="108629" bIns="54328" anchor="ctr"/>
          <a:lstStyle/>
          <a:p>
            <a:pPr algn="ctr" defTabSz="685375">
              <a:defRPr/>
            </a:pPr>
            <a:endParaRPr lang="en-US" sz="2900" dirty="0">
              <a:solidFill>
                <a:prstClr val="white"/>
              </a:solidFill>
            </a:endParaRPr>
          </a:p>
        </p:txBody>
      </p:sp>
      <p:sp>
        <p:nvSpPr>
          <p:cNvPr id="43" name="Rounded Rectangle 10"/>
          <p:cNvSpPr/>
          <p:nvPr/>
        </p:nvSpPr>
        <p:spPr bwMode="auto">
          <a:xfrm>
            <a:off x="6703292" y="2895419"/>
            <a:ext cx="1676538" cy="1791081"/>
          </a:xfrm>
          <a:prstGeom prst="roundRect">
            <a:avLst>
              <a:gd name="adj" fmla="val 14505"/>
            </a:avLst>
          </a:prstGeom>
          <a:solidFill>
            <a:srgbClr val="A9CAE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29" tIns="54328" rIns="108629" bIns="54328" anchor="ctr"/>
          <a:lstStyle/>
          <a:p>
            <a:pPr algn="ctr" defTabSz="685375">
              <a:defRPr/>
            </a:pPr>
            <a:endParaRPr lang="en-US" sz="2900" dirty="0">
              <a:solidFill>
                <a:prstClr val="white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957" y="3454733"/>
            <a:ext cx="1403873" cy="1158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34" name="Rounded Rectangle 10"/>
          <p:cNvSpPr/>
          <p:nvPr/>
        </p:nvSpPr>
        <p:spPr bwMode="auto">
          <a:xfrm>
            <a:off x="540675" y="627557"/>
            <a:ext cx="1667260" cy="1800199"/>
          </a:xfrm>
          <a:prstGeom prst="roundRect">
            <a:avLst>
              <a:gd name="adj" fmla="val 14505"/>
            </a:avLst>
          </a:prstGeom>
          <a:solidFill>
            <a:srgbClr val="A9CAE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29" tIns="54328" rIns="108629" bIns="54328" anchor="ctr"/>
          <a:lstStyle/>
          <a:p>
            <a:pPr algn="ctr" defTabSz="685375">
              <a:defRPr/>
            </a:pPr>
            <a:endParaRPr lang="en-US" sz="2900" dirty="0">
              <a:solidFill>
                <a:prstClr val="white"/>
              </a:solidFill>
            </a:endParaRPr>
          </a:p>
        </p:txBody>
      </p:sp>
      <p:pic>
        <p:nvPicPr>
          <p:cNvPr id="20" name="Picture 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1" y="730966"/>
            <a:ext cx="1369194" cy="39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460" y="1187747"/>
            <a:ext cx="1392206" cy="1111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31" name="Rounded Rectangle 10"/>
          <p:cNvSpPr/>
          <p:nvPr/>
        </p:nvSpPr>
        <p:spPr bwMode="auto">
          <a:xfrm>
            <a:off x="2552531" y="627535"/>
            <a:ext cx="1734330" cy="1774754"/>
          </a:xfrm>
          <a:prstGeom prst="roundRect">
            <a:avLst>
              <a:gd name="adj" fmla="val 14505"/>
            </a:avLst>
          </a:prstGeom>
          <a:solidFill>
            <a:srgbClr val="A9CAE9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29" tIns="54328" rIns="108629" bIns="54328" anchor="ctr"/>
          <a:lstStyle/>
          <a:p>
            <a:pPr algn="ctr" defTabSz="685375">
              <a:defRPr/>
            </a:pPr>
            <a:endParaRPr lang="en-US" sz="2900" dirty="0">
              <a:solidFill>
                <a:prstClr val="white"/>
              </a:solidFill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860" y="1239556"/>
            <a:ext cx="1484768" cy="1106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560" y="3449256"/>
            <a:ext cx="1462139" cy="1163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290" y="3453545"/>
            <a:ext cx="1467827" cy="1159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1" y="3450419"/>
            <a:ext cx="1426073" cy="1172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1" y="2982995"/>
            <a:ext cx="1426073" cy="405507"/>
          </a:xfrm>
          <a:prstGeom prst="rect">
            <a:avLst/>
          </a:prstGeom>
        </p:spPr>
      </p:pic>
      <p:sp>
        <p:nvSpPr>
          <p:cNvPr id="29" name="Rounded Rectangle 10"/>
          <p:cNvSpPr/>
          <p:nvPr/>
        </p:nvSpPr>
        <p:spPr bwMode="auto">
          <a:xfrm>
            <a:off x="4631466" y="627554"/>
            <a:ext cx="1726313" cy="1774753"/>
          </a:xfrm>
          <a:prstGeom prst="roundRect">
            <a:avLst>
              <a:gd name="adj" fmla="val 14505"/>
            </a:avLst>
          </a:prstGeom>
          <a:solidFill>
            <a:srgbClr val="A9CAE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29" tIns="54328" rIns="108629" bIns="54328" anchor="ctr"/>
          <a:lstStyle/>
          <a:p>
            <a:pPr algn="ctr" defTabSz="685375">
              <a:defRPr/>
            </a:pPr>
            <a:endParaRPr lang="en-US" sz="2900" dirty="0">
              <a:solidFill>
                <a:prstClr val="white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301" y="1174852"/>
            <a:ext cx="1428587" cy="1128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4521" y="730142"/>
            <a:ext cx="1384147" cy="3760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190446"/>
            <a:ext cx="9108506" cy="1110226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zh-TW" altLang="en-US" sz="4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網路與實體皆合作</a:t>
            </a:r>
          </a:p>
        </p:txBody>
      </p:sp>
      <p:sp>
        <p:nvSpPr>
          <p:cNvPr id="27" name="Rounded Rectangle 10"/>
          <p:cNvSpPr/>
          <p:nvPr/>
        </p:nvSpPr>
        <p:spPr bwMode="auto">
          <a:xfrm>
            <a:off x="6703292" y="627535"/>
            <a:ext cx="1676538" cy="1774754"/>
          </a:xfrm>
          <a:prstGeom prst="roundRect">
            <a:avLst>
              <a:gd name="adj" fmla="val 14505"/>
            </a:avLst>
          </a:prstGeom>
          <a:solidFill>
            <a:srgbClr val="A9CAE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29" tIns="54328" rIns="108629" bIns="54328" anchor="ctr"/>
          <a:lstStyle/>
          <a:p>
            <a:pPr algn="ctr" defTabSz="685375">
              <a:defRPr/>
            </a:pPr>
            <a:endParaRPr lang="en-US" sz="2900" dirty="0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4801" y="1172428"/>
            <a:ext cx="1385178" cy="1120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4826" y="734764"/>
            <a:ext cx="1385179" cy="36485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49957" y="2986542"/>
            <a:ext cx="1403873" cy="41958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2999171"/>
            <a:ext cx="1443293" cy="389357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35498" y="4684802"/>
            <a:ext cx="2436747" cy="469359"/>
          </a:xfrm>
          <a:prstGeom prst="rect">
            <a:avLst/>
          </a:prstGeom>
        </p:spPr>
        <p:txBody>
          <a:bodyPr wrap="square" lIns="68543" tIns="34289" rIns="68543" bIns="34289">
            <a:spAutoFit/>
          </a:bodyPr>
          <a:lstStyle/>
          <a:p>
            <a:pPr defTabSz="685173">
              <a:defRPr/>
            </a:pP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網路：</a:t>
            </a: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3%  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 </a:t>
            </a: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實體：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3%  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5%</a:t>
            </a:r>
            <a:endParaRPr lang="zh-TW" altLang="en-US" sz="13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555777" y="2390423"/>
            <a:ext cx="2436747" cy="469359"/>
          </a:xfrm>
          <a:prstGeom prst="rect">
            <a:avLst/>
          </a:prstGeom>
        </p:spPr>
        <p:txBody>
          <a:bodyPr wrap="square" lIns="68543" tIns="34289" rIns="68543" bIns="34289">
            <a:spAutoFit/>
          </a:bodyPr>
          <a:lstStyle/>
          <a:p>
            <a:pPr defTabSz="685173">
              <a:defRPr/>
            </a:pP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6%  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8%</a:t>
            </a:r>
            <a:endParaRPr lang="zh-TW" altLang="en-US" sz="1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173">
              <a:defRPr/>
            </a:pP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6%  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8%</a:t>
            </a:r>
            <a:endParaRPr lang="zh-TW" altLang="en-US" sz="13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644008" y="2427734"/>
            <a:ext cx="2436747" cy="469359"/>
          </a:xfrm>
          <a:prstGeom prst="rect">
            <a:avLst/>
          </a:prstGeom>
        </p:spPr>
        <p:txBody>
          <a:bodyPr wrap="square" lIns="68543" tIns="34289" rIns="68543" bIns="34289">
            <a:spAutoFit/>
          </a:bodyPr>
          <a:lstStyle/>
          <a:p>
            <a:pPr defTabSz="685173">
              <a:defRPr/>
            </a:pP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2%  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 </a:t>
            </a: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4%                                      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2%  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2%</a:t>
            </a:r>
            <a:endParaRPr lang="zh-TW" altLang="en-US" sz="13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732242" y="2427734"/>
            <a:ext cx="2436747" cy="469359"/>
          </a:xfrm>
          <a:prstGeom prst="rect">
            <a:avLst/>
          </a:prstGeom>
        </p:spPr>
        <p:txBody>
          <a:bodyPr wrap="square" lIns="68543" tIns="34289" rIns="68543" bIns="34289">
            <a:spAutoFit/>
          </a:bodyPr>
          <a:lstStyle/>
          <a:p>
            <a:pPr defTabSz="685173">
              <a:defRPr/>
            </a:pP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3%  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5%</a:t>
            </a:r>
            <a:endParaRPr lang="zh-TW" altLang="en-US" sz="1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173">
              <a:defRPr/>
            </a:pP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3%  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 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endParaRPr lang="zh-TW" altLang="en-US" sz="13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5497" y="2433305"/>
            <a:ext cx="2482598" cy="469359"/>
          </a:xfrm>
          <a:prstGeom prst="rect">
            <a:avLst/>
          </a:prstGeom>
        </p:spPr>
        <p:txBody>
          <a:bodyPr wrap="square" lIns="68543" tIns="34289" rIns="68543" bIns="34289">
            <a:spAutoFit/>
          </a:bodyPr>
          <a:lstStyle/>
          <a:p>
            <a:pPr defTabSz="685173">
              <a:defRPr/>
            </a:pP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網路：</a:t>
            </a: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6%   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7%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實體：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2%   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4%</a:t>
            </a:r>
            <a:endParaRPr lang="zh-TW" altLang="en-US" sz="13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555777" y="4711811"/>
            <a:ext cx="2436747" cy="469359"/>
          </a:xfrm>
          <a:prstGeom prst="rect">
            <a:avLst/>
          </a:prstGeom>
        </p:spPr>
        <p:txBody>
          <a:bodyPr wrap="square" lIns="68543" tIns="34289" rIns="68543" bIns="34289">
            <a:spAutoFit/>
          </a:bodyPr>
          <a:lstStyle/>
          <a:p>
            <a:pPr defTabSz="685173">
              <a:defRPr/>
            </a:pP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3%  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5%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3%  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 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endParaRPr lang="zh-TW" altLang="en-US" sz="13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644008" y="4694195"/>
            <a:ext cx="2436747" cy="469359"/>
          </a:xfrm>
          <a:prstGeom prst="rect">
            <a:avLst/>
          </a:prstGeom>
        </p:spPr>
        <p:txBody>
          <a:bodyPr wrap="square" lIns="68543" tIns="34289" rIns="68543" bIns="34289">
            <a:spAutoFit/>
          </a:bodyPr>
          <a:lstStyle/>
          <a:p>
            <a:pPr defTabSz="685173">
              <a:defRPr/>
            </a:pP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5%  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6%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5%  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6%</a:t>
            </a:r>
            <a:endParaRPr lang="zh-TW" altLang="en-US" sz="13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671759" y="4703003"/>
            <a:ext cx="2436747" cy="469359"/>
          </a:xfrm>
          <a:prstGeom prst="rect">
            <a:avLst/>
          </a:prstGeom>
        </p:spPr>
        <p:txBody>
          <a:bodyPr wrap="square" lIns="68543" tIns="34289" rIns="68543" bIns="34289">
            <a:spAutoFit/>
          </a:bodyPr>
          <a:lstStyle/>
          <a:p>
            <a:pPr defTabSz="685173">
              <a:defRPr/>
            </a:pP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4%  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6%</a:t>
            </a:r>
            <a:r>
              <a:rPr lang="zh-TW" altLang="en-US" sz="1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 2%  </a:t>
            </a:r>
            <a:r>
              <a:rPr lang="zh-TW" altLang="en-US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1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4%</a:t>
            </a:r>
            <a:endParaRPr lang="zh-TW" altLang="en-US" sz="13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88085" y="730214"/>
            <a:ext cx="1464476" cy="4349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6440" y="2982909"/>
            <a:ext cx="1454213" cy="3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-164554"/>
            <a:ext cx="9108504" cy="577801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478">
            <a:off x="6054523" y="2001527"/>
            <a:ext cx="2977523" cy="210442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771800" y="2499742"/>
            <a:ext cx="4122712" cy="110799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defTabSz="913860"/>
            <a:r>
              <a:rPr lang="zh-TW" altLang="en-US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好康報報</a:t>
            </a:r>
          </a:p>
        </p:txBody>
      </p:sp>
    </p:spTree>
    <p:extLst>
      <p:ext uri="{BB962C8B-B14F-4D97-AF65-F5344CB8AC3E}">
        <p14:creationId xmlns:p14="http://schemas.microsoft.com/office/powerpoint/2010/main" val="559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9"/>
            <a:ext cx="9144000" cy="259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571750"/>
            <a:ext cx="918051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/>
          <p:nvPr/>
        </p:nvSpPr>
        <p:spPr>
          <a:xfrm>
            <a:off x="-180528" y="-27190"/>
            <a:ext cx="9469560" cy="5366557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78" tIns="45689" rIns="91378" bIns="45689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14"/>
          <p:cNvGrpSpPr/>
          <p:nvPr/>
        </p:nvGrpSpPr>
        <p:grpSpPr>
          <a:xfrm rot="518302">
            <a:off x="-215577" y="-23089"/>
            <a:ext cx="4012806" cy="2211757"/>
            <a:chOff x="8816789" y="253414"/>
            <a:chExt cx="2948854" cy="1812918"/>
          </a:xfrm>
          <a:solidFill>
            <a:srgbClr val="00B0F0"/>
          </a:solidFill>
        </p:grpSpPr>
        <p:sp>
          <p:nvSpPr>
            <p:cNvPr id="9" name="12-Point Star 15"/>
            <p:cNvSpPr/>
            <p:nvPr/>
          </p:nvSpPr>
          <p:spPr>
            <a:xfrm>
              <a:off x="8816789" y="253414"/>
              <a:ext cx="2948854" cy="1812918"/>
            </a:xfrm>
            <a:prstGeom prst="star12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100">
                <a:solidFill>
                  <a:srgbClr val="F2F2F2"/>
                </a:solidFill>
                <a:latin typeface="Calibri" panose="020F0502020204030204"/>
              </a:endParaRPr>
            </a:p>
          </p:txBody>
        </p:sp>
        <p:sp>
          <p:nvSpPr>
            <p:cNvPr id="10" name="Rectangle 16"/>
            <p:cNvSpPr/>
            <p:nvPr/>
          </p:nvSpPr>
          <p:spPr>
            <a:xfrm>
              <a:off x="9276559" y="582441"/>
              <a:ext cx="1998935" cy="11352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895147">
                <a:defRPr/>
              </a:pPr>
              <a:r>
                <a:rPr lang="zh-TW" altLang="en-US" sz="2800" b="1" dirty="0">
                  <a:ln w="3175">
                    <a:noFill/>
                  </a:ln>
                  <a:solidFill>
                    <a:srgbClr val="F2F2F2"/>
                  </a:solidFill>
                  <a:ea typeface="微軟正黑體" panose="020B0604030504040204" pitchFamily="34" charset="-120"/>
                  <a:cs typeface="Gotham Bold" pitchFamily="50" charset="0"/>
                </a:rPr>
                <a:t> 如果都有</a:t>
              </a:r>
              <a:endParaRPr lang="en-US" altLang="zh-TW" sz="2800" b="1" dirty="0">
                <a:ln w="3175">
                  <a:noFill/>
                </a:ln>
                <a:solidFill>
                  <a:srgbClr val="F2F2F2"/>
                </a:solidFill>
                <a:ea typeface="微軟正黑體" panose="020B0604030504040204" pitchFamily="34" charset="-120"/>
                <a:cs typeface="Gotham Bold" pitchFamily="50" charset="0"/>
              </a:endParaRPr>
            </a:p>
            <a:p>
              <a:pPr algn="ctr" defTabSz="895147">
                <a:defRPr/>
              </a:pPr>
              <a:r>
                <a:rPr lang="zh-TW" altLang="en-US" sz="2800" b="1" dirty="0">
                  <a:ln w="3175">
                    <a:noFill/>
                  </a:ln>
                  <a:solidFill>
                    <a:srgbClr val="FFFF00"/>
                  </a:solidFill>
                  <a:ea typeface="微軟正黑體" panose="020B0604030504040204" pitchFamily="34" charset="-120"/>
                  <a:cs typeface="Gotham Bold" pitchFamily="50" charset="0"/>
                </a:rPr>
                <a:t>額外收入</a:t>
              </a:r>
              <a:endParaRPr lang="en-US" altLang="zh-TW" sz="2800" b="1" dirty="0">
                <a:ln w="3175">
                  <a:noFill/>
                </a:ln>
                <a:solidFill>
                  <a:srgbClr val="FFFF00"/>
                </a:solidFill>
                <a:ea typeface="微軟正黑體" panose="020B0604030504040204" pitchFamily="34" charset="-120"/>
                <a:cs typeface="Gotham Bold" pitchFamily="50" charset="0"/>
              </a:endParaRPr>
            </a:p>
            <a:p>
              <a:pPr algn="ctr" defTabSz="895147">
                <a:defRPr/>
              </a:pPr>
              <a:r>
                <a:rPr lang="en-US" altLang="zh-TW" sz="2800" b="1" dirty="0">
                  <a:ln w="3175">
                    <a:noFill/>
                  </a:ln>
                  <a:solidFill>
                    <a:srgbClr val="F2F2F2"/>
                  </a:solidFill>
                  <a:ea typeface="微軟正黑體" panose="020B0604030504040204" pitchFamily="34" charset="-120"/>
                  <a:cs typeface="Gotham Bold" pitchFamily="50" charset="0"/>
                </a:rPr>
                <a:t> </a:t>
              </a:r>
              <a:r>
                <a:rPr lang="zh-TW" altLang="en-US" sz="2800" b="1" dirty="0">
                  <a:ln w="3175">
                    <a:noFill/>
                  </a:ln>
                  <a:solidFill>
                    <a:srgbClr val="F2F2F2"/>
                  </a:solidFill>
                  <a:ea typeface="微軟正黑體" panose="020B0604030504040204" pitchFamily="34" charset="-120"/>
                  <a:cs typeface="Gotham Bold" pitchFamily="50" charset="0"/>
                </a:rPr>
                <a:t>你會不會心動？</a:t>
              </a:r>
              <a:endParaRPr lang="en-US" sz="2800" b="1" dirty="0">
                <a:ln w="3175">
                  <a:noFill/>
                </a:ln>
                <a:solidFill>
                  <a:srgbClr val="F2F2F2"/>
                </a:solidFill>
                <a:ea typeface="微軟正黑體" panose="020B0604030504040204" pitchFamily="34" charset="-120"/>
                <a:cs typeface="Gotham Bold" pitchFamily="50" charset="0"/>
              </a:endParaRPr>
            </a:p>
          </p:txBody>
        </p:sp>
      </p:grpSp>
      <p:pic>
        <p:nvPicPr>
          <p:cNvPr id="11" name="Picture 2" descr="Z:\網路夥伴商店\201904全國年會\PPT\LOGO\190222美安(LOGO)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161" y="67608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7608"/>
            <a:ext cx="1152000" cy="1152000"/>
          </a:xfrm>
          <a:prstGeom prst="rect">
            <a:avLst/>
          </a:prstGeom>
        </p:spPr>
      </p:pic>
      <p:pic>
        <p:nvPicPr>
          <p:cNvPr id="13" name="圖片 1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96" y="59489"/>
            <a:ext cx="1152000" cy="1152000"/>
          </a:xfrm>
          <a:prstGeom prst="rect">
            <a:avLst/>
          </a:prstGeom>
        </p:spPr>
      </p:pic>
      <p:pic>
        <p:nvPicPr>
          <p:cNvPr id="14" name="圖片 1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44" y="51470"/>
            <a:ext cx="1152000" cy="1152000"/>
          </a:xfrm>
          <a:prstGeom prst="rect">
            <a:avLst/>
          </a:prstGeom>
        </p:spPr>
      </p:pic>
      <p:pic>
        <p:nvPicPr>
          <p:cNvPr id="15" name="圖片 14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47614"/>
            <a:ext cx="1152000" cy="11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06" y="1347614"/>
            <a:ext cx="1152000" cy="115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圖片 16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47614"/>
            <a:ext cx="1152000" cy="115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圖片 17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16" y="1347614"/>
            <a:ext cx="1152000" cy="115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圖片 18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56" y="2643758"/>
            <a:ext cx="1800000" cy="945000"/>
          </a:xfrm>
          <a:prstGeom prst="rect">
            <a:avLst/>
          </a:prstGeom>
        </p:spPr>
      </p:pic>
      <p:pic>
        <p:nvPicPr>
          <p:cNvPr id="20" name="圖片 19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43758"/>
            <a:ext cx="1152000" cy="1152000"/>
          </a:xfrm>
          <a:prstGeom prst="rect">
            <a:avLst/>
          </a:prstGeom>
        </p:spPr>
      </p:pic>
      <p:pic>
        <p:nvPicPr>
          <p:cNvPr id="21" name="圖片 20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40" y="2643758"/>
            <a:ext cx="1152000" cy="1152000"/>
          </a:xfrm>
          <a:prstGeom prst="rect">
            <a:avLst/>
          </a:prstGeom>
        </p:spPr>
      </p:pic>
      <p:pic>
        <p:nvPicPr>
          <p:cNvPr id="22" name="圖片 21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43758"/>
            <a:ext cx="1800000" cy="945000"/>
          </a:xfrm>
          <a:prstGeom prst="rect">
            <a:avLst/>
          </a:prstGeom>
        </p:spPr>
      </p:pic>
      <p:pic>
        <p:nvPicPr>
          <p:cNvPr id="23" name="內容版面配置區 1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951625"/>
            <a:ext cx="1152000" cy="115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44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39" y="3939902"/>
            <a:ext cx="1152000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28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9902"/>
            <a:ext cx="1152000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9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28" y="3939902"/>
            <a:ext cx="1152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2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50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物件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19143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簡報" r:id="rId3" imgW="4762440" imgH="2679840" progId="PowerPoint.Show.12">
                  <p:embed/>
                </p:oleObj>
              </mc:Choice>
              <mc:Fallback>
                <p:oleObj name="簡報" r:id="rId3" imgW="4762440" imgH="26798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圓角矩形 5">
            <a:extLst>
              <a:ext uri="{FF2B5EF4-FFF2-40B4-BE49-F238E27FC236}">
                <a16:creationId xmlns:a16="http://schemas.microsoft.com/office/drawing/2014/main" id="{AC322E3C-4853-6B45-AF61-BC90CC357F7B}"/>
              </a:ext>
            </a:extLst>
          </p:cNvPr>
          <p:cNvSpPr/>
          <p:nvPr/>
        </p:nvSpPr>
        <p:spPr>
          <a:xfrm>
            <a:off x="3131840" y="3147814"/>
            <a:ext cx="1910146" cy="602168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685392"/>
            <a:r>
              <a:rPr kumimoji="1" lang="zh-TW" altLang="en-US" sz="2400" b="1" spc="225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攤位</a:t>
            </a:r>
            <a:r>
              <a:rPr kumimoji="1" lang="en-US" altLang="zh-TW" sz="2400" b="1" spc="225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51</a:t>
            </a:r>
            <a:r>
              <a:rPr kumimoji="1" lang="zh-CN" altLang="en-US" sz="2400" b="1" spc="225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號</a:t>
            </a:r>
            <a:endParaRPr kumimoji="1" lang="zh-TW" altLang="en-US" sz="2400" b="1" spc="225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75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"/>
            <a:ext cx="9152166" cy="51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0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47"/>
            <a:ext cx="9143996" cy="514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0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2D170B45-38D2-F642-BD99-86AE3F6B0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1" y="-47421"/>
            <a:ext cx="9193145" cy="519821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50B32D5-A719-DA4D-B768-387A7B678EDF}"/>
              </a:ext>
            </a:extLst>
          </p:cNvPr>
          <p:cNvSpPr txBox="1"/>
          <p:nvPr/>
        </p:nvSpPr>
        <p:spPr>
          <a:xfrm rot="21282996">
            <a:off x="6083443" y="2408411"/>
            <a:ext cx="1963995" cy="1138771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pPr defTabSz="685392"/>
            <a:r>
              <a:rPr kumimoji="1" lang="zh-TW" altLang="en-US" sz="2700" b="1" i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頂級和牛</a:t>
            </a:r>
            <a:endParaRPr kumimoji="1" lang="en-US" altLang="zh-TW" sz="2700" b="1" i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685392"/>
            <a:r>
              <a:rPr kumimoji="1" lang="zh-TW" altLang="en-US" sz="2100" b="1" i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kumimoji="1" lang="zh-TW" altLang="en-US" sz="4100" b="1" i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牛肉麵</a:t>
            </a:r>
            <a:endParaRPr kumimoji="1" lang="zh-TW" altLang="en-US" sz="2100" b="1" i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097889-7383-7149-B614-47F0BF84C7BD}"/>
              </a:ext>
            </a:extLst>
          </p:cNvPr>
          <p:cNvSpPr txBox="1"/>
          <p:nvPr/>
        </p:nvSpPr>
        <p:spPr>
          <a:xfrm rot="21350649">
            <a:off x="6773480" y="3509505"/>
            <a:ext cx="2774442" cy="600164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defTabSz="685392"/>
            <a:r>
              <a:rPr kumimoji="1" lang="en-US" altLang="zh-CN" sz="3300" b="1" i="1" dirty="0">
                <a:solidFill>
                  <a:srgbClr val="D8FC7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kumimoji="1" lang="zh-TW" altLang="en-US" sz="2400" b="1" i="1" dirty="0">
                <a:solidFill>
                  <a:srgbClr val="D8FC7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盒</a:t>
            </a:r>
            <a:r>
              <a:rPr kumimoji="1" lang="zh-CN" altLang="en-US" b="1" i="1" dirty="0">
                <a:solidFill>
                  <a:srgbClr val="D8FC7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原價</a:t>
            </a:r>
            <a:r>
              <a:rPr kumimoji="1" lang="zh-TW" altLang="en-US" i="1" dirty="0">
                <a:solidFill>
                  <a:srgbClr val="D8FC7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en-US" altLang="zh-CN" sz="1500" b="1" i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NT$</a:t>
            </a:r>
            <a:r>
              <a:rPr kumimoji="1" lang="en-US" altLang="zh-CN" sz="2100" b="1" i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1500</a:t>
            </a:r>
            <a:endParaRPr kumimoji="1" lang="zh-TW" altLang="en-US" sz="1400" b="1" i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4590A23-BB7A-5B42-9C64-F71A95ACD1A4}"/>
              </a:ext>
            </a:extLst>
          </p:cNvPr>
          <p:cNvSpPr txBox="1"/>
          <p:nvPr/>
        </p:nvSpPr>
        <p:spPr>
          <a:xfrm rot="21350649">
            <a:off x="6086861" y="4095581"/>
            <a:ext cx="1456221" cy="723273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defTabSz="685392"/>
            <a:r>
              <a:rPr kumimoji="1" lang="zh-TW" altLang="en-US" sz="4100" b="1" i="1" dirty="0">
                <a:solidFill>
                  <a:srgbClr val="D8FC7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特價</a:t>
            </a:r>
            <a:endParaRPr kumimoji="1" lang="zh-TW" altLang="en-US" sz="2400" b="1" i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D65AB0D-6C74-C247-9B57-D8B50DA62F0B}"/>
              </a:ext>
            </a:extLst>
          </p:cNvPr>
          <p:cNvSpPr txBox="1"/>
          <p:nvPr/>
        </p:nvSpPr>
        <p:spPr>
          <a:xfrm rot="21350649">
            <a:off x="7111698" y="3903980"/>
            <a:ext cx="1954372" cy="865617"/>
          </a:xfrm>
          <a:prstGeom prst="rect">
            <a:avLst/>
          </a:prstGeom>
          <a:noFill/>
          <a:ln>
            <a:noFill/>
          </a:ln>
        </p:spPr>
        <p:txBody>
          <a:bodyPr wrap="none" lIns="91392" tIns="45696" rIns="91392" bIns="45696" rtlCol="0">
            <a:spAutoFit/>
          </a:bodyPr>
          <a:lstStyle/>
          <a:p>
            <a:pPr defTabSz="685392"/>
            <a:r>
              <a:rPr kumimoji="1" lang="en-US" altLang="zh-CN" sz="2400" b="1" i="1" dirty="0">
                <a:solidFill>
                  <a:prstClr val="white"/>
                </a:solidFill>
                <a:effectLst>
                  <a:glow rad="101600">
                    <a:prstClr val="black">
                      <a:alpha val="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NT$</a:t>
            </a:r>
            <a:r>
              <a:rPr kumimoji="1" lang="en-US" altLang="zh-CN" sz="5000" b="1" i="1" dirty="0">
                <a:solidFill>
                  <a:srgbClr val="FAFF6E"/>
                </a:solidFill>
                <a:effectLst>
                  <a:glow rad="101600">
                    <a:prstClr val="black">
                      <a:alpha val="0"/>
                    </a:prstClr>
                  </a:glow>
                  <a:outerShdw blurRad="63500" dist="50800" dir="2640000" sx="101000" sy="101000" algn="tl" rotWithShape="0">
                    <a:prstClr val="black">
                      <a:alpha val="51000"/>
                    </a:prst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999</a:t>
            </a:r>
            <a:endParaRPr kumimoji="1" lang="zh-TW" altLang="en-US" sz="3000" b="1" i="1" dirty="0">
              <a:solidFill>
                <a:srgbClr val="FAFF6E"/>
              </a:solidFill>
              <a:effectLst>
                <a:glow rad="101600">
                  <a:prstClr val="black">
                    <a:alpha val="0"/>
                  </a:prstClr>
                </a:glow>
                <a:outerShdw blurRad="63500" dist="50800" dir="2640000" sx="101000" sy="101000" algn="tl" rotWithShape="0">
                  <a:prstClr val="black">
                    <a:alpha val="51000"/>
                  </a:prst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3C8F34F-8BEC-E642-9F3A-0BFEDD0C298B}"/>
              </a:ext>
            </a:extLst>
          </p:cNvPr>
          <p:cNvCxnSpPr>
            <a:cxnSpLocks/>
          </p:cNvCxnSpPr>
          <p:nvPr/>
        </p:nvCxnSpPr>
        <p:spPr>
          <a:xfrm>
            <a:off x="8222915" y="3743527"/>
            <a:ext cx="870987" cy="1029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B3CFF5E-6243-1042-B7E1-4349C9124550}"/>
              </a:ext>
            </a:extLst>
          </p:cNvPr>
          <p:cNvSpPr txBox="1"/>
          <p:nvPr/>
        </p:nvSpPr>
        <p:spPr>
          <a:xfrm>
            <a:off x="5712568" y="413576"/>
            <a:ext cx="3288080" cy="507831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pPr defTabSz="685392"/>
            <a:r>
              <a:rPr kumimoji="1" lang="zh-CN" altLang="en-US" sz="2700" b="1" i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美安大會最殺折扣</a:t>
            </a:r>
            <a:r>
              <a:rPr kumimoji="1" lang="en-US" altLang="zh-CN" sz="2700" b="1" i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!!</a:t>
            </a:r>
            <a:endParaRPr kumimoji="1" lang="zh-TW" altLang="en-US" sz="2700" b="1" i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圓角矩形 1">
            <a:extLst>
              <a:ext uri="{FF2B5EF4-FFF2-40B4-BE49-F238E27FC236}">
                <a16:creationId xmlns:a16="http://schemas.microsoft.com/office/drawing/2014/main" id="{AC322E3C-4853-6B45-AF61-BC90CC357F7B}"/>
              </a:ext>
            </a:extLst>
          </p:cNvPr>
          <p:cNvSpPr/>
          <p:nvPr/>
        </p:nvSpPr>
        <p:spPr>
          <a:xfrm>
            <a:off x="3317967" y="112489"/>
            <a:ext cx="1910146" cy="602168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685392"/>
            <a:r>
              <a:rPr kumimoji="1" lang="zh-TW" altLang="en-US" sz="2400" b="1" spc="225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攤位</a:t>
            </a:r>
            <a:r>
              <a:rPr kumimoji="1" lang="en-US" altLang="zh-TW" sz="2400" b="1" spc="225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39</a:t>
            </a:r>
            <a:r>
              <a:rPr kumimoji="1" lang="zh-CN" altLang="en-US" sz="2400" b="1" spc="225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號</a:t>
            </a:r>
            <a:endParaRPr kumimoji="1" lang="zh-TW" altLang="en-US" sz="2400" b="1" spc="225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242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514952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28736" y="1081617"/>
            <a:ext cx="6722253" cy="1473629"/>
          </a:xfrm>
        </p:spPr>
        <p:txBody>
          <a:bodyPr anchor="t"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娘家 滴雞精 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即起日～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4/21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止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5822878" y="3306477"/>
            <a:ext cx="2421529" cy="1171568"/>
            <a:chOff x="6673720" y="2723596"/>
            <a:chExt cx="3228705" cy="1562091"/>
          </a:xfrm>
        </p:grpSpPr>
        <p:sp>
          <p:nvSpPr>
            <p:cNvPr id="10" name="圓角矩形圖說文字 9"/>
            <p:cNvSpPr/>
            <p:nvPr/>
          </p:nvSpPr>
          <p:spPr>
            <a:xfrm>
              <a:off x="6673720" y="2723596"/>
              <a:ext cx="3228705" cy="1562091"/>
            </a:xfrm>
            <a:prstGeom prst="wedgeRoundRectCallout">
              <a:avLst>
                <a:gd name="adj1" fmla="val -41131"/>
                <a:gd name="adj2" fmla="val -70552"/>
                <a:gd name="adj3" fmla="val 1666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/>
              <a:r>
                <a:rPr lang="zh-TW" altLang="en-US" sz="3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全站</a:t>
              </a:r>
              <a:endParaRPr lang="en-US" altLang="zh-TW" sz="3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685800"/>
              <a:r>
                <a:rPr lang="zh-TW" altLang="en-US" sz="3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滿萬折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8452558" y="3445101"/>
              <a:ext cx="125290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altLang="zh-TW" sz="3300" dirty="0">
                  <a:solidFill>
                    <a:srgbClr val="FFFF00"/>
                  </a:solidFill>
                  <a:latin typeface="Arial Rounded MT Bold" panose="020F0704030504030204" pitchFamily="34" charset="0"/>
                  <a:ea typeface="微軟正黑體" panose="020B0604030504040204" pitchFamily="34" charset="-120"/>
                </a:rPr>
                <a:t>500</a:t>
              </a:r>
              <a:endParaRPr lang="zh-TW" altLang="en-US" sz="3300" dirty="0">
                <a:solidFill>
                  <a:srgbClr val="FFFF00"/>
                </a:solidFill>
                <a:latin typeface="Arial Rounded MT Bold" panose="020F070403050403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419" y="389658"/>
            <a:ext cx="2850573" cy="475986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26" y="-25382"/>
            <a:ext cx="3046536" cy="1039238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65" y="23539"/>
            <a:ext cx="2874567" cy="98057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35" y="1519289"/>
            <a:ext cx="3171428" cy="234285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161644" y="3653191"/>
            <a:ext cx="33469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zh-TW" altLang="en-US" sz="33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美安會員獨家價</a:t>
            </a:r>
            <a:r>
              <a:rPr lang="en-US" altLang="zh-TW" sz="33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3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3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NT$2,999</a:t>
            </a:r>
            <a:endParaRPr lang="zh-TW" altLang="en-US" sz="1350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73" y="1758484"/>
            <a:ext cx="2141933" cy="663239"/>
          </a:xfrm>
          <a:prstGeom prst="rect">
            <a:avLst/>
          </a:prstGeom>
        </p:spPr>
      </p:pic>
      <p:grpSp>
        <p:nvGrpSpPr>
          <p:cNvPr id="37" name="群組 36"/>
          <p:cNvGrpSpPr/>
          <p:nvPr/>
        </p:nvGrpSpPr>
        <p:grpSpPr>
          <a:xfrm>
            <a:off x="5119577" y="2447104"/>
            <a:ext cx="2045404" cy="553998"/>
            <a:chOff x="5022665" y="5517232"/>
            <a:chExt cx="2619453" cy="679909"/>
          </a:xfrm>
        </p:grpSpPr>
        <p:sp>
          <p:nvSpPr>
            <p:cNvPr id="19" name="圓角矩形 18"/>
            <p:cNvSpPr/>
            <p:nvPr/>
          </p:nvSpPr>
          <p:spPr>
            <a:xfrm>
              <a:off x="5022665" y="5553115"/>
              <a:ext cx="2619453" cy="612189"/>
            </a:xfrm>
            <a:prstGeom prst="roundRect">
              <a:avLst>
                <a:gd name="adj" fmla="val 33640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zh-TW" altLang="en-US" sz="1350" dirty="0">
                <a:solidFill>
                  <a:prstClr val="white"/>
                </a:solidFill>
                <a:latin typeface="Arial Rounded MT Bold" panose="020F0704030504030204" pitchFamily="34" charset="0"/>
                <a:ea typeface="新細明體" panose="02020500000000000000" pitchFamily="18" charset="-120"/>
                <a:cs typeface="Verdana" panose="020B0604030504040204" pitchFamily="34" charset="0"/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5220073" y="5517232"/>
              <a:ext cx="2273097" cy="679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altLang="zh-TW" sz="3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IBV : </a:t>
              </a:r>
              <a:r>
                <a:rPr lang="en-US" altLang="zh-TW" sz="3000" dirty="0">
                  <a:solidFill>
                    <a:srgbClr val="FF0000"/>
                  </a:solidFill>
                  <a:latin typeface="Arial Black" panose="020B0A0402010202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3</a:t>
              </a:r>
              <a:r>
                <a:rPr lang="en-US" altLang="zh-TW" sz="3000" dirty="0">
                  <a:solidFill>
                    <a:srgbClr val="FF0000"/>
                  </a:solidFill>
                  <a:latin typeface="Arial Rounded MT Bold" panose="020F0704030504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%</a:t>
              </a:r>
              <a:endParaRPr lang="zh-TW" altLang="en-US" sz="3000" dirty="0">
                <a:solidFill>
                  <a:prstClr val="white"/>
                </a:solidFill>
                <a:latin typeface="Arial Rounded MT Bold" panose="020F0704030504030204" pitchFamily="34" charset="0"/>
                <a:ea typeface="新細明體" panose="02020500000000000000" pitchFamily="18" charset="-120"/>
                <a:cs typeface="Verdana" panose="020B0604030504040204" pitchFamily="34" charset="0"/>
              </a:endParaRPr>
            </a:p>
          </p:txBody>
        </p:sp>
      </p:grp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17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AC322E3C-4853-6B45-AF61-BC90CC357F7B}"/>
              </a:ext>
            </a:extLst>
          </p:cNvPr>
          <p:cNvSpPr/>
          <p:nvPr/>
        </p:nvSpPr>
        <p:spPr>
          <a:xfrm>
            <a:off x="323528" y="4299942"/>
            <a:ext cx="1910146" cy="602168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685392"/>
            <a:r>
              <a:rPr kumimoji="1" lang="zh-TW" altLang="en-US" sz="2400" b="1" spc="225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攤位</a:t>
            </a:r>
            <a:r>
              <a:rPr kumimoji="1" lang="en-US" altLang="zh-TW" sz="2400" b="1" spc="225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34</a:t>
            </a:r>
            <a:r>
              <a:rPr kumimoji="1" lang="zh-CN" altLang="en-US" sz="2400" b="1" spc="225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號</a:t>
            </a:r>
            <a:endParaRPr kumimoji="1" lang="zh-TW" altLang="en-US" sz="2400" b="1" spc="225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81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4" y="-503545"/>
            <a:ext cx="9184943" cy="6123295"/>
          </a:xfrm>
          <a:prstGeom prst="rect">
            <a:avLst/>
          </a:prstGeom>
        </p:spPr>
      </p:pic>
      <p:grpSp>
        <p:nvGrpSpPr>
          <p:cNvPr id="10" name="Group 24"/>
          <p:cNvGrpSpPr/>
          <p:nvPr/>
        </p:nvGrpSpPr>
        <p:grpSpPr>
          <a:xfrm>
            <a:off x="2555778" y="771550"/>
            <a:ext cx="4032448" cy="4145342"/>
            <a:chOff x="4310187" y="33539"/>
            <a:chExt cx="3429000" cy="3429000"/>
          </a:xfrm>
        </p:grpSpPr>
        <p:grpSp>
          <p:nvGrpSpPr>
            <p:cNvPr id="11" name="Group 25"/>
            <p:cNvGrpSpPr/>
            <p:nvPr/>
          </p:nvGrpSpPr>
          <p:grpSpPr>
            <a:xfrm>
              <a:off x="4310187" y="33539"/>
              <a:ext cx="3429000" cy="3429000"/>
              <a:chOff x="-546218" y="1031372"/>
              <a:chExt cx="3601902" cy="3626408"/>
            </a:xfrm>
          </p:grpSpPr>
          <p:sp>
            <p:nvSpPr>
              <p:cNvPr id="13" name="Oval 27"/>
              <p:cNvSpPr/>
              <p:nvPr/>
            </p:nvSpPr>
            <p:spPr>
              <a:xfrm>
                <a:off x="-546218" y="1031372"/>
                <a:ext cx="3601902" cy="3626408"/>
              </a:xfrm>
              <a:prstGeom prst="ellipse">
                <a:avLst/>
              </a:prstGeom>
              <a:solidFill>
                <a:srgbClr val="0099A5">
                  <a:lumMod val="50000"/>
                  <a:alpha val="15000"/>
                </a:srgbClr>
              </a:solidFill>
              <a:ln w="3175" cap="flat" cmpd="sng" algn="ctr">
                <a:noFill/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180796">
                  <a:defRPr/>
                </a:pPr>
                <a:endParaRPr lang="en-US" sz="4400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4" name="Oval 28"/>
              <p:cNvSpPr/>
              <p:nvPr/>
            </p:nvSpPr>
            <p:spPr>
              <a:xfrm>
                <a:off x="-258066" y="1320576"/>
                <a:ext cx="3025598" cy="304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5268A5"/>
                  </a:gs>
                  <a:gs pos="52000">
                    <a:srgbClr val="0099A5">
                      <a:lumMod val="95000"/>
                      <a:lumOff val="5000"/>
                    </a:srgbClr>
                  </a:gs>
                  <a:gs pos="100000">
                    <a:srgbClr val="0099A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41300" sx="106000" sy="106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180796">
                  <a:defRPr/>
                </a:pPr>
                <a:endParaRPr lang="en-US" sz="4400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sp>
          <p:nvSpPr>
            <p:cNvPr id="12" name="Rectangle 26"/>
            <p:cNvSpPr/>
            <p:nvPr/>
          </p:nvSpPr>
          <p:spPr>
            <a:xfrm>
              <a:off x="4738812" y="1017496"/>
              <a:ext cx="2632982" cy="175667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1180796">
                <a:defRPr/>
              </a:pPr>
              <a:r>
                <a:rPr lang="zh-TW" altLang="en-US" sz="4400" b="1" kern="0" dirty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所有的消費</a:t>
              </a:r>
              <a:endParaRPr lang="en-US" altLang="zh-TW" sz="4400" b="1" kern="0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  <a:p>
              <a:pPr algn="ctr" defTabSz="1180796">
                <a:defRPr/>
              </a:pPr>
              <a:r>
                <a:rPr lang="zh-TW" altLang="en-US" sz="4400" b="1" kern="0" dirty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都可以</a:t>
              </a:r>
              <a:endParaRPr lang="en-US" altLang="zh-TW" sz="4400" b="1" kern="0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  <a:p>
              <a:pPr algn="ctr" defTabSz="1180796">
                <a:defRPr/>
              </a:pPr>
              <a:r>
                <a:rPr lang="en-US" altLang="zh-TW" sz="4400" b="1" kern="0" dirty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  </a:t>
              </a:r>
              <a:r>
                <a:rPr lang="zh-TW" altLang="en-US" sz="4400" b="1" kern="0" dirty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獲得點數！</a:t>
              </a:r>
              <a:endParaRPr lang="en-MY" sz="4400" b="1" kern="0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  <p:pic>
        <p:nvPicPr>
          <p:cNvPr id="2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19" y="411534"/>
            <a:ext cx="884237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8" descr="Z:\實體夥伴商店\完整上線店家資料\20160801\床的世界\BEDDINGWORKD(RenaiBranch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62" y="106634"/>
            <a:ext cx="815089" cy="63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" y="1875757"/>
            <a:ext cx="1095323" cy="55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93" y="1115298"/>
            <a:ext cx="677713" cy="68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908" y="51470"/>
            <a:ext cx="13589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2" y="4314827"/>
            <a:ext cx="9636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3" descr="image0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99" y="3366475"/>
            <a:ext cx="740903" cy="5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312" y="2805659"/>
            <a:ext cx="587798" cy="56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圖片 43" descr="Z:\實體夥伴商店\完整上線店家資料\HISTORY\20170801\logo (all)\Li-Ji Taichung Taiwan Pastry log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912" y="3470142"/>
            <a:ext cx="568549" cy="34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64" y="4104698"/>
            <a:ext cx="627299" cy="41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圖片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09292"/>
            <a:ext cx="8747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圖片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768" y="4659982"/>
            <a:ext cx="728662" cy="35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圖片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25" y="4485956"/>
            <a:ext cx="433907" cy="39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圖片 3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843308"/>
            <a:ext cx="605146" cy="50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圖片 5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50" y="915566"/>
            <a:ext cx="761454" cy="80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圖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91" y="4716617"/>
            <a:ext cx="924322" cy="44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圖片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34" y="3408790"/>
            <a:ext cx="827489" cy="53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圖片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55" y="3939933"/>
            <a:ext cx="854447" cy="46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圖片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64" y="4645196"/>
            <a:ext cx="15065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圖片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25" y="722433"/>
            <a:ext cx="13335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圖片 1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8" y="1798810"/>
            <a:ext cx="1049486" cy="33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79" y="4862437"/>
            <a:ext cx="13287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48" y="1489679"/>
            <a:ext cx="673819" cy="4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7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6" y="3450191"/>
            <a:ext cx="602214" cy="5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4" y="1203599"/>
            <a:ext cx="15716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5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883" y="2182474"/>
            <a:ext cx="586623" cy="53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圖片 14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22" y="339526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圖片 14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32" y="2859806"/>
            <a:ext cx="17668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圖片 15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2" y="843582"/>
            <a:ext cx="15716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圖片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210" y="3381315"/>
            <a:ext cx="946622" cy="34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8" descr="Business Today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06" y="-20538"/>
            <a:ext cx="1397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2" descr="CI_EcLife-LS3C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32" y="2825716"/>
            <a:ext cx="14335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69" y="1954201"/>
            <a:ext cx="11414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0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10" y="1635670"/>
            <a:ext cx="1003300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62" y="-20536"/>
            <a:ext cx="13874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4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827" y="3723909"/>
            <a:ext cx="90805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7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81" y="4227934"/>
            <a:ext cx="13382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7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00" y="2237704"/>
            <a:ext cx="9159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圖片 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71571"/>
            <a:ext cx="10715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71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62" y="4083149"/>
            <a:ext cx="850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圖片 15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10" y="4518248"/>
            <a:ext cx="13398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圖片 6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32" y="4908450"/>
            <a:ext cx="1522412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9" descr="Z:\實體夥伴商店\完整上線店家資料\20161101\ReSarah\ReSarah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491412"/>
            <a:ext cx="11763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935" y="-124092"/>
            <a:ext cx="88423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圖片 42" descr="Z:\實體夥伴商店\完整上線店家資料\HISTORY\20170801\logo (all)\SANHOYAN logo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6" y="170264"/>
            <a:ext cx="616731" cy="60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圖片 7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2" y="1308570"/>
            <a:ext cx="801086" cy="54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圖片 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6" y="-20536"/>
            <a:ext cx="897880" cy="48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圖片 13"/>
          <p:cNvPicPr>
            <a:picLocks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3" y="2558133"/>
            <a:ext cx="711370" cy="64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圖片 9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" y="1298110"/>
            <a:ext cx="626484" cy="52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右箭號 7"/>
          <p:cNvSpPr/>
          <p:nvPr/>
        </p:nvSpPr>
        <p:spPr>
          <a:xfrm rot="5400000">
            <a:off x="4212040" y="1029486"/>
            <a:ext cx="720000" cy="720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TW" altLang="en-US"/>
          </a:p>
        </p:txBody>
      </p:sp>
      <p:sp>
        <p:nvSpPr>
          <p:cNvPr id="78" name="向右箭號 77"/>
          <p:cNvSpPr/>
          <p:nvPr/>
        </p:nvSpPr>
        <p:spPr>
          <a:xfrm rot="16200000">
            <a:off x="4314885" y="4083998"/>
            <a:ext cx="720000" cy="720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TW" altLang="en-US"/>
          </a:p>
        </p:txBody>
      </p:sp>
      <p:sp>
        <p:nvSpPr>
          <p:cNvPr id="79" name="向右箭號 78"/>
          <p:cNvSpPr/>
          <p:nvPr/>
        </p:nvSpPr>
        <p:spPr>
          <a:xfrm rot="10800000">
            <a:off x="6084248" y="2283798"/>
            <a:ext cx="720000" cy="720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TW" altLang="en-US"/>
          </a:p>
        </p:txBody>
      </p:sp>
      <p:sp>
        <p:nvSpPr>
          <p:cNvPr id="80" name="向右箭號 79"/>
          <p:cNvSpPr/>
          <p:nvPr/>
        </p:nvSpPr>
        <p:spPr>
          <a:xfrm>
            <a:off x="2477120" y="2355726"/>
            <a:ext cx="720000" cy="720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zh-TW" altLang="en-US"/>
          </a:p>
        </p:txBody>
      </p:sp>
      <p:pic>
        <p:nvPicPr>
          <p:cNvPr id="65" name="Picture 72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592" y="4803998"/>
            <a:ext cx="13541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89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8" grpId="0" animBg="1"/>
      <p:bldP spid="79" grpId="0" animBg="1"/>
      <p:bldP spid="8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40" y="-8761"/>
            <a:ext cx="9310034" cy="5346356"/>
          </a:xfrm>
          <a:prstGeom prst="rect">
            <a:avLst/>
          </a:prstGeom>
        </p:spPr>
      </p:pic>
      <p:sp>
        <p:nvSpPr>
          <p:cNvPr id="14" name="Rounded Rectangle 10"/>
          <p:cNvSpPr/>
          <p:nvPr/>
        </p:nvSpPr>
        <p:spPr bwMode="auto">
          <a:xfrm>
            <a:off x="47884" y="1396328"/>
            <a:ext cx="5219622" cy="2448273"/>
          </a:xfrm>
          <a:prstGeom prst="roundRect">
            <a:avLst>
              <a:gd name="adj" fmla="val 14505"/>
            </a:avLst>
          </a:prstGeom>
          <a:solidFill>
            <a:schemeClr val="bg1">
              <a:lumMod val="10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66" tIns="72434" rIns="144866" bIns="72434" anchor="ctr"/>
          <a:lstStyle/>
          <a:p>
            <a:pPr algn="ctr" defTabSz="909113">
              <a:defRPr/>
            </a:pPr>
            <a:endParaRPr lang="en-US" sz="3800" dirty="0">
              <a:solidFill>
                <a:prstClr val="white"/>
              </a:solidFill>
            </a:endParaRPr>
          </a:p>
        </p:txBody>
      </p:sp>
      <p:sp>
        <p:nvSpPr>
          <p:cNvPr id="33" name="Google Shape;59;p13"/>
          <p:cNvSpPr/>
          <p:nvPr/>
        </p:nvSpPr>
        <p:spPr>
          <a:xfrm>
            <a:off x="-59687" y="4203775"/>
            <a:ext cx="5863800" cy="839000"/>
          </a:xfrm>
          <a:prstGeom prst="rect">
            <a:avLst/>
          </a:prstGeom>
          <a:solidFill>
            <a:srgbClr val="FF7F00">
              <a:alpha val="80380"/>
            </a:srgbClr>
          </a:solidFill>
          <a:ln>
            <a:noFill/>
          </a:ln>
        </p:spPr>
        <p:txBody>
          <a:bodyPr spcFirstLastPara="1" wrap="square" lIns="91377" tIns="91377" rIns="91377" bIns="91377" anchor="ctr" anchorCtr="0">
            <a:noAutofit/>
          </a:bodyPr>
          <a:lstStyle/>
          <a:p>
            <a:pPr defTabSz="91383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60;p13"/>
          <p:cNvSpPr txBox="1"/>
          <p:nvPr/>
        </p:nvSpPr>
        <p:spPr>
          <a:xfrm>
            <a:off x="47884" y="3001511"/>
            <a:ext cx="3102914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7" tIns="91377" rIns="91377" bIns="91377" anchor="t" anchorCtr="0">
            <a:noAutofit/>
          </a:bodyPr>
          <a:lstStyle/>
          <a:p>
            <a:pPr defTabSz="913838">
              <a:buClr>
                <a:srgbClr val="000000"/>
              </a:buClr>
              <a:defRPr/>
            </a:pPr>
            <a:r>
              <a:rPr lang="en-US" altLang="zh-TW" sz="4800" b="1" kern="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NT$1950</a:t>
            </a:r>
            <a:endParaRPr sz="4800" b="1" kern="0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" name="Google Shape;61;p13"/>
          <p:cNvSpPr txBox="1"/>
          <p:nvPr/>
        </p:nvSpPr>
        <p:spPr>
          <a:xfrm>
            <a:off x="87710" y="3721787"/>
            <a:ext cx="22605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7" tIns="91377" rIns="91377" bIns="91377" anchor="t" anchorCtr="0">
            <a:noAutofit/>
          </a:bodyPr>
          <a:lstStyle/>
          <a:p>
            <a:pPr defTabSz="913838">
              <a:buClr>
                <a:srgbClr val="000000"/>
              </a:buClr>
              <a:defRPr/>
            </a:pPr>
            <a:r>
              <a:rPr lang="en-US" altLang="zh-TW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</a:t>
            </a:r>
            <a:r>
              <a:rPr lang="zh-TW" altLang="en-US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折  原價</a:t>
            </a:r>
            <a:r>
              <a:rPr lang="en-US" altLang="zh-TW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$2750</a:t>
            </a:r>
            <a:endParaRPr b="1" kern="0" dirty="0">
              <a:solidFill>
                <a:prstClr val="black">
                  <a:lumMod val="95000"/>
                  <a:lumOff val="5000"/>
                </a:prst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6" name="Google Shape;62;p13"/>
          <p:cNvCxnSpPr/>
          <p:nvPr/>
        </p:nvCxnSpPr>
        <p:spPr>
          <a:xfrm>
            <a:off x="1266995" y="3943700"/>
            <a:ext cx="615600" cy="2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1105" y="4282025"/>
            <a:ext cx="2408074" cy="6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64;p13"/>
          <p:cNvSpPr txBox="1"/>
          <p:nvPr/>
        </p:nvSpPr>
        <p:spPr>
          <a:xfrm>
            <a:off x="120053" y="4203775"/>
            <a:ext cx="21810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7" tIns="91377" rIns="91377" bIns="91377" anchor="t" anchorCtr="0">
            <a:noAutofit/>
          </a:bodyPr>
          <a:lstStyle/>
          <a:p>
            <a:pPr defTabSz="913838">
              <a:buClr>
                <a:srgbClr val="000000"/>
              </a:buClr>
              <a:defRPr/>
            </a:pPr>
            <a:r>
              <a:rPr lang="en-US" altLang="zh-TW" sz="4400" b="1" kern="0" dirty="0">
                <a:solidFill>
                  <a:srgbClr val="262525"/>
                </a:solidFill>
                <a:latin typeface="Arial"/>
                <a:cs typeface="Arial"/>
                <a:sym typeface="Arial"/>
              </a:rPr>
              <a:t>IBV</a:t>
            </a:r>
            <a:r>
              <a:rPr lang="zh-TW" altLang="en-US" sz="1000" b="1" kern="0" dirty="0">
                <a:solidFill>
                  <a:srgbClr val="262525"/>
                </a:solidFill>
                <a:latin typeface="Arial"/>
                <a:cs typeface="Arial"/>
                <a:sym typeface="Arial"/>
              </a:rPr>
              <a:t> </a:t>
            </a:r>
            <a:r>
              <a:rPr lang="zh-TW" altLang="en-US" sz="1000" b="1" kern="0" dirty="0">
                <a:solidFill>
                  <a:srgbClr val="2E2D2D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zh-TW" sz="44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3%</a:t>
            </a:r>
            <a:endParaRPr sz="44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65;p13"/>
          <p:cNvSpPr txBox="1"/>
          <p:nvPr/>
        </p:nvSpPr>
        <p:spPr>
          <a:xfrm>
            <a:off x="4687253" y="4345350"/>
            <a:ext cx="1129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7" tIns="91377" rIns="91377" bIns="91377" anchor="ctr" anchorCtr="0">
            <a:noAutofit/>
          </a:bodyPr>
          <a:lstStyle/>
          <a:p>
            <a:pPr defTabSz="913838">
              <a:buClr>
                <a:srgbClr val="000000"/>
              </a:buClr>
              <a:defRPr/>
            </a:pPr>
            <a:r>
              <a:rPr lang="en-US" altLang="zh-TW" sz="44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5%</a:t>
            </a:r>
            <a:endParaRPr sz="44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67;p13"/>
          <p:cNvSpPr txBox="1"/>
          <p:nvPr/>
        </p:nvSpPr>
        <p:spPr>
          <a:xfrm>
            <a:off x="23234" y="1461336"/>
            <a:ext cx="226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7" tIns="91377" rIns="91377" bIns="91377" anchor="t" anchorCtr="0">
            <a:noAutofit/>
          </a:bodyPr>
          <a:lstStyle/>
          <a:p>
            <a:pPr defTabSz="913838">
              <a:buClr>
                <a:srgbClr val="000000"/>
              </a:buClr>
              <a:defRPr/>
            </a:pPr>
            <a:r>
              <a:rPr lang="zh-TW" altLang="en-US" sz="4800" b="1" kern="0" dirty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卜蜂</a:t>
            </a:r>
            <a:endParaRPr sz="4800" b="1" kern="0" dirty="0">
              <a:solidFill>
                <a:srgbClr val="FFC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" name="Google Shape;68;p13"/>
          <p:cNvSpPr txBox="1"/>
          <p:nvPr/>
        </p:nvSpPr>
        <p:spPr>
          <a:xfrm>
            <a:off x="52985" y="2148749"/>
            <a:ext cx="5214545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7" tIns="91377" rIns="91377" bIns="91377" anchor="t" anchorCtr="0">
            <a:noAutofit/>
          </a:bodyPr>
          <a:lstStyle/>
          <a:p>
            <a:pPr defTabSz="913838">
              <a:buClr>
                <a:srgbClr val="000000"/>
              </a:buClr>
              <a:defRPr/>
            </a:pPr>
            <a:r>
              <a:rPr lang="zh-TW" altLang="en-US" sz="2800" b="1" kern="0" dirty="0">
                <a:solidFill>
                  <a:prstClr val="whit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鹽酥腿排</a:t>
            </a:r>
            <a:r>
              <a:rPr lang="en-US" altLang="zh-TW" sz="2800" b="1" kern="0" dirty="0">
                <a:solidFill>
                  <a:prstClr val="whit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2800" b="1" kern="0" dirty="0">
                <a:solidFill>
                  <a:prstClr val="whit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湖鹽豬排</a:t>
            </a:r>
            <a:r>
              <a:rPr lang="en-US" altLang="zh-TW" sz="2800" b="1" kern="0" dirty="0">
                <a:solidFill>
                  <a:prstClr val="whit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2800" b="1" kern="0" dirty="0">
                <a:solidFill>
                  <a:prstClr val="whit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香檸雞胸肉</a:t>
            </a:r>
            <a:r>
              <a:rPr lang="en-US" altLang="zh-TW" sz="2800" b="1" kern="0" dirty="0">
                <a:solidFill>
                  <a:prstClr val="whit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2800" b="1" kern="0" dirty="0">
                <a:solidFill>
                  <a:prstClr val="whit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800" b="1" kern="0" dirty="0">
                <a:solidFill>
                  <a:prstClr val="whit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超值</a:t>
            </a:r>
            <a:r>
              <a:rPr lang="en-US" altLang="zh-TW" sz="2800" b="1" kern="0" dirty="0">
                <a:solidFill>
                  <a:prstClr val="whit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zh-TW" altLang="en-US" sz="2800" b="1" kern="0" dirty="0">
                <a:solidFill>
                  <a:prstClr val="whit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包組</a:t>
            </a:r>
            <a:endParaRPr sz="2800" b="1" kern="0" dirty="0">
              <a:solidFill>
                <a:prstClr val="whit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18" y="199488"/>
            <a:ext cx="1044514" cy="104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BD755B4-7EAA-4DCD-B514-9EA691AE79CF}"/>
              </a:ext>
            </a:extLst>
          </p:cNvPr>
          <p:cNvSpPr txBox="1"/>
          <p:nvPr/>
        </p:nvSpPr>
        <p:spPr>
          <a:xfrm>
            <a:off x="1877124" y="134511"/>
            <a:ext cx="7056784" cy="1446544"/>
          </a:xfrm>
          <a:prstGeom prst="rect">
            <a:avLst/>
          </a:prstGeom>
          <a:solidFill>
            <a:schemeClr val="bg1"/>
          </a:solidFill>
        </p:spPr>
        <p:txBody>
          <a:bodyPr wrap="square" lIns="91384" tIns="45693" rIns="91384" bIns="45693" rtlCol="0">
            <a:spAutoFit/>
          </a:bodyPr>
          <a:lstStyle/>
          <a:p>
            <a:pPr defTabSz="913773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犇鐵板燒 </a:t>
            </a:r>
            <a:endParaRPr lang="en-US" altLang="zh-TW" sz="44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913773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頂極和牛食尚精品化</a:t>
            </a:r>
          </a:p>
        </p:txBody>
      </p:sp>
      <p:pic>
        <p:nvPicPr>
          <p:cNvPr id="1026" name="Picture 2" descr="\\192.168.1.28\行銷部\各分店資料檔案\本館\餐點照\GOMAJI_201902\縮圖\1-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745" y="1563639"/>
            <a:ext cx="2304256" cy="2304256"/>
          </a:xfrm>
          <a:prstGeom prst="rect">
            <a:avLst/>
          </a:prstGeom>
          <a:noFill/>
        </p:spPr>
      </p:pic>
      <p:pic>
        <p:nvPicPr>
          <p:cNvPr id="1028" name="Picture 4" descr="\\192.168.1.28\行銷部\各分店資料檔案\本館\餐點照\GOMAJI_201902\縮圖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63639"/>
            <a:ext cx="3466012" cy="2304256"/>
          </a:xfrm>
          <a:prstGeom prst="rect">
            <a:avLst/>
          </a:prstGeom>
          <a:noFill/>
        </p:spPr>
      </p:pic>
      <p:pic>
        <p:nvPicPr>
          <p:cNvPr id="1027" name="Picture 3" descr="\\192.168.1.28\行銷部\各分店資料檔案\本館\餐點照\GOMAJI_201902\縮圖\1-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0244" y="1563639"/>
            <a:ext cx="3466012" cy="2304256"/>
          </a:xfrm>
          <a:prstGeom prst="rect">
            <a:avLst/>
          </a:prstGeom>
          <a:noFill/>
        </p:spPr>
      </p:pic>
      <p:pic>
        <p:nvPicPr>
          <p:cNvPr id="1029" name="Picture 5" descr="\\192.168.1.28\行銷部\設計\190123_-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0"/>
            <a:ext cx="1542678" cy="1542678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-31494" y="4011934"/>
            <a:ext cx="8496944" cy="954107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defTabSz="913773">
              <a:defRPr/>
            </a:pPr>
            <a:r>
              <a:rPr lang="zh-TW" altLang="en-US" sz="27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持美安電子錢包或美安聯名信用卡到</a:t>
            </a:r>
            <a:r>
              <a:rPr lang="en-US" altLang="zh-TW" sz="27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7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7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安和本館消費，即享 </a:t>
            </a:r>
            <a:r>
              <a:rPr lang="en-US" altLang="zh-TW" sz="27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IBV</a:t>
            </a:r>
            <a:r>
              <a:rPr lang="zh-TW" altLang="en-US" sz="27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7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2%                   3%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5865E4C-690E-4EFA-9BC8-80D2CD138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16" y="4489899"/>
            <a:ext cx="1428755" cy="409306"/>
          </a:xfrm>
          <a:prstGeom prst="rect">
            <a:avLst/>
          </a:prstGeom>
        </p:spPr>
      </p:pic>
      <p:sp>
        <p:nvSpPr>
          <p:cNvPr id="9" name="Google Shape;59;p13"/>
          <p:cNvSpPr/>
          <p:nvPr/>
        </p:nvSpPr>
        <p:spPr>
          <a:xfrm>
            <a:off x="7842613" y="151929"/>
            <a:ext cx="1049891" cy="1656184"/>
          </a:xfrm>
          <a:prstGeom prst="rect">
            <a:avLst/>
          </a:prstGeom>
          <a:solidFill>
            <a:srgbClr val="FF7F00">
              <a:alpha val="80380"/>
            </a:srgbClr>
          </a:solidFill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/>
          <a:p>
            <a:pPr defTabSz="913455">
              <a:buClr>
                <a:srgbClr val="000000"/>
              </a:buClr>
            </a:pPr>
            <a:r>
              <a:rPr lang="zh-TW" altLang="en-US" sz="3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實體</a:t>
            </a:r>
            <a:endParaRPr lang="en-US" altLang="zh-TW" sz="34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455">
              <a:buClr>
                <a:srgbClr val="000000"/>
              </a:buClr>
            </a:pPr>
            <a:r>
              <a:rPr lang="zh-TW" altLang="en-US" sz="3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夥伴</a:t>
            </a:r>
            <a:endParaRPr lang="en-US" altLang="zh-TW" sz="34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455">
              <a:buClr>
                <a:srgbClr val="000000"/>
              </a:buClr>
            </a:pPr>
            <a:r>
              <a:rPr lang="zh-TW" altLang="en-US" sz="34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商店</a:t>
            </a:r>
            <a:endParaRPr sz="34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3" name="Google Shape;59;p13"/>
          <p:cNvSpPr/>
          <p:nvPr/>
        </p:nvSpPr>
        <p:spPr>
          <a:xfrm>
            <a:off x="6876256" y="4083941"/>
            <a:ext cx="2267744" cy="810091"/>
          </a:xfrm>
          <a:prstGeom prst="rect">
            <a:avLst/>
          </a:prstGeom>
          <a:solidFill>
            <a:srgbClr val="FF7F00">
              <a:alpha val="80380"/>
            </a:srgbClr>
          </a:solidFill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/>
          <a:p>
            <a:pPr algn="ctr" defTabSz="913455">
              <a:buClr>
                <a:srgbClr val="000000"/>
              </a:buClr>
            </a:pPr>
            <a:r>
              <a:rPr lang="zh-TW" altLang="en-US" sz="2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限定 </a:t>
            </a:r>
            <a:r>
              <a:rPr lang="zh-TW" altLang="zh-TW" sz="2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犇 </a:t>
            </a:r>
            <a:r>
              <a:rPr lang="en-US" altLang="zh-TW" sz="2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/>
            </a:r>
            <a:br>
              <a:rPr lang="en-US" altLang="zh-TW" sz="2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lang="zh-TW" altLang="zh-TW" sz="2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獨創鐵板燒套餐</a:t>
            </a:r>
            <a:endParaRPr lang="zh-TW" altLang="en-US" sz="20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8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534136"/>
            <a:ext cx="8358214" cy="335758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86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5104" y="267495"/>
            <a:ext cx="8215370" cy="175432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defTabSz="91386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持美安聯名信用卡 於床的世界全省門市</a:t>
            </a:r>
            <a:endParaRPr lang="en-US" altLang="zh-TW" sz="36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913860"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床墊消費滿萬享美安回饋</a:t>
            </a:r>
            <a:endParaRPr lang="en-US" altLang="zh-TW" sz="3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91386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享</a:t>
            </a:r>
            <a:r>
              <a:rPr 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IBV </a:t>
            </a: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3%</a:t>
            </a:r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5%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5865E4C-690E-4EFA-9BC8-80D2CD138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50" y="1491630"/>
            <a:ext cx="1571636" cy="434976"/>
          </a:xfrm>
          <a:prstGeom prst="rect">
            <a:avLst/>
          </a:prstGeom>
        </p:spPr>
      </p:pic>
      <p:pic>
        <p:nvPicPr>
          <p:cNvPr id="11" name="圖片 10" descr="床的世界logo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3976" y="2211711"/>
            <a:ext cx="2123928" cy="1500023"/>
          </a:xfrm>
          <a:prstGeom prst="rect">
            <a:avLst/>
          </a:prstGeom>
        </p:spPr>
      </p:pic>
      <p:pic>
        <p:nvPicPr>
          <p:cNvPr id="3" name="圖片 2" descr="20161104_02943_雲端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366" y="1709118"/>
            <a:ext cx="5572132" cy="3879012"/>
          </a:xfrm>
          <a:prstGeom prst="rect">
            <a:avLst/>
          </a:prstGeom>
        </p:spPr>
      </p:pic>
      <p:sp>
        <p:nvSpPr>
          <p:cNvPr id="9" name="Google Shape;59;p13"/>
          <p:cNvSpPr/>
          <p:nvPr/>
        </p:nvSpPr>
        <p:spPr>
          <a:xfrm>
            <a:off x="203069" y="2211712"/>
            <a:ext cx="1171155" cy="1800200"/>
          </a:xfrm>
          <a:prstGeom prst="rect">
            <a:avLst/>
          </a:prstGeom>
          <a:solidFill>
            <a:srgbClr val="FF7F00">
              <a:alpha val="80380"/>
            </a:srgbClr>
          </a:solidFill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/>
          <a:p>
            <a:pPr defTabSz="913455">
              <a:buClr>
                <a:srgbClr val="000000"/>
              </a:buClr>
            </a:pPr>
            <a:r>
              <a:rPr lang="zh-TW" altLang="en-US" sz="38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實體</a:t>
            </a:r>
            <a:endParaRPr lang="en-US" altLang="zh-TW" sz="38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455">
              <a:buClr>
                <a:srgbClr val="000000"/>
              </a:buClr>
            </a:pPr>
            <a:r>
              <a:rPr lang="zh-TW" altLang="en-US" sz="38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夥伴</a:t>
            </a:r>
            <a:endParaRPr lang="en-US" altLang="zh-TW" sz="38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455">
              <a:buClr>
                <a:srgbClr val="000000"/>
              </a:buClr>
            </a:pPr>
            <a:r>
              <a:rPr lang="zh-TW" altLang="en-US" sz="38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商店</a:t>
            </a:r>
            <a:endParaRPr sz="38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11"/>
            <a:ext cx="9144000" cy="5153912"/>
          </a:xfrm>
          <a:prstGeom prst="rect">
            <a:avLst/>
          </a:prstGeom>
        </p:spPr>
      </p:pic>
      <p:sp>
        <p:nvSpPr>
          <p:cNvPr id="3" name="Google Shape;59;p13"/>
          <p:cNvSpPr/>
          <p:nvPr/>
        </p:nvSpPr>
        <p:spPr>
          <a:xfrm>
            <a:off x="179514" y="3219823"/>
            <a:ext cx="1224136" cy="1800200"/>
          </a:xfrm>
          <a:prstGeom prst="rect">
            <a:avLst/>
          </a:prstGeom>
          <a:solidFill>
            <a:srgbClr val="FF7F00">
              <a:alpha val="80380"/>
            </a:srgbClr>
          </a:solidFill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/>
          <a:p>
            <a:pPr defTabSz="913455">
              <a:buClr>
                <a:srgbClr val="000000"/>
              </a:buClr>
            </a:pPr>
            <a:r>
              <a:rPr lang="zh-TW" altLang="en-US" sz="4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實體</a:t>
            </a:r>
            <a:endParaRPr lang="en-US" altLang="zh-TW" sz="40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455">
              <a:buClr>
                <a:srgbClr val="000000"/>
              </a:buClr>
            </a:pPr>
            <a:r>
              <a:rPr lang="zh-TW" altLang="en-US" sz="4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夥伴</a:t>
            </a:r>
            <a:endParaRPr lang="en-US" altLang="zh-TW" sz="40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455">
              <a:buClr>
                <a:srgbClr val="000000"/>
              </a:buClr>
            </a:pPr>
            <a:r>
              <a:rPr lang="zh-TW" altLang="en-US" sz="4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商店</a:t>
            </a:r>
            <a:endParaRPr sz="40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9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"/>
            <a:ext cx="9145778" cy="5160917"/>
          </a:xfrm>
          <a:prstGeom prst="rect">
            <a:avLst/>
          </a:prstGeom>
        </p:spPr>
      </p:pic>
      <p:sp>
        <p:nvSpPr>
          <p:cNvPr id="3" name="Google Shape;59;p13"/>
          <p:cNvSpPr/>
          <p:nvPr/>
        </p:nvSpPr>
        <p:spPr>
          <a:xfrm>
            <a:off x="2987826" y="123478"/>
            <a:ext cx="1224136" cy="1800200"/>
          </a:xfrm>
          <a:prstGeom prst="rect">
            <a:avLst/>
          </a:prstGeom>
          <a:solidFill>
            <a:srgbClr val="FF7F00">
              <a:alpha val="80380"/>
            </a:srgbClr>
          </a:solidFill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/>
          <a:p>
            <a:pPr defTabSz="913455">
              <a:buClr>
                <a:srgbClr val="000000"/>
              </a:buClr>
            </a:pPr>
            <a:r>
              <a:rPr lang="zh-TW" altLang="en-US" sz="4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實體</a:t>
            </a:r>
            <a:endParaRPr lang="en-US" altLang="zh-TW" sz="40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455">
              <a:buClr>
                <a:srgbClr val="000000"/>
              </a:buClr>
            </a:pPr>
            <a:r>
              <a:rPr lang="zh-TW" altLang="en-US" sz="4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夥伴</a:t>
            </a:r>
            <a:endParaRPr lang="en-US" altLang="zh-TW" sz="40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455">
              <a:buClr>
                <a:srgbClr val="000000"/>
              </a:buClr>
            </a:pPr>
            <a:r>
              <a:rPr lang="zh-TW" altLang="en-US" sz="4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商店</a:t>
            </a:r>
            <a:endParaRPr sz="40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12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Wendel's Logo-600x600px-with EN and 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0" y="-560671"/>
            <a:ext cx="3456851" cy="252028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67F45BB-94A4-4DE1-9308-82D858025793}"/>
              </a:ext>
            </a:extLst>
          </p:cNvPr>
          <p:cNvSpPr txBox="1"/>
          <p:nvPr/>
        </p:nvSpPr>
        <p:spPr>
          <a:xfrm>
            <a:off x="323529" y="3651894"/>
            <a:ext cx="8820472" cy="1477321"/>
          </a:xfrm>
          <a:prstGeom prst="rect">
            <a:avLst/>
          </a:prstGeom>
          <a:solidFill>
            <a:schemeClr val="bg1"/>
          </a:solidFill>
        </p:spPr>
        <p:txBody>
          <a:bodyPr wrap="square" lIns="91384" tIns="45693" rIns="91384" bIns="45693" rtlCol="0">
            <a:spAutoFit/>
          </a:bodyPr>
          <a:lstStyle/>
          <a:p>
            <a:pPr defTabSz="913773">
              <a:defRPr/>
            </a:pPr>
            <a:r>
              <a:rPr lang="zh-TW" altLang="en-US" sz="3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持美安電子錢包或美安聯名信用卡</a:t>
            </a:r>
            <a:endParaRPr lang="en-US" altLang="zh-TW" sz="3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913773">
              <a:defRPr/>
            </a:pPr>
            <a:r>
              <a:rPr lang="zh-TW" altLang="en-US" sz="3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en-US" altLang="zh-TW" sz="3000" b="1" dirty="0" err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Wendel</a:t>
            </a:r>
            <a:r>
              <a:rPr lang="en-US" altLang="zh-TW" sz="3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's</a:t>
            </a:r>
            <a:r>
              <a:rPr lang="zh-TW" altLang="en-US" sz="3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温德德式烘焙餐館消費</a:t>
            </a:r>
            <a:endParaRPr lang="en-US" altLang="zh-TW" sz="3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913773">
              <a:defRPr/>
            </a:pPr>
            <a:r>
              <a:rPr lang="zh-TW" altLang="en-US" sz="3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即享 </a:t>
            </a:r>
            <a:r>
              <a:rPr lang="en-US" altLang="zh-TW" sz="3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IBV3%                    5%</a:t>
            </a:r>
            <a:endParaRPr lang="zh-TW" altLang="en-US" sz="28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5865E4C-690E-4EFA-9BC8-80D2CD138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19" y="4616749"/>
            <a:ext cx="1602644" cy="44013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67F45BB-94A4-4DE1-9308-82D858025793}"/>
              </a:ext>
            </a:extLst>
          </p:cNvPr>
          <p:cNvSpPr txBox="1"/>
          <p:nvPr/>
        </p:nvSpPr>
        <p:spPr>
          <a:xfrm>
            <a:off x="3779914" y="411534"/>
            <a:ext cx="4824536" cy="769435"/>
          </a:xfrm>
          <a:prstGeom prst="rect">
            <a:avLst/>
          </a:prstGeom>
          <a:solidFill>
            <a:schemeClr val="bg1"/>
          </a:solidFill>
        </p:spPr>
        <p:txBody>
          <a:bodyPr wrap="square" lIns="91384" tIns="45693" rIns="91384" bIns="45693" rtlCol="0">
            <a:spAutoFit/>
          </a:bodyPr>
          <a:lstStyle/>
          <a:p>
            <a:pPr defTabSz="913773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德式料理第一品牌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210208" y="1419622"/>
            <a:ext cx="8682272" cy="2232248"/>
          </a:xfrm>
          <a:prstGeom prst="roundRect">
            <a:avLst>
              <a:gd name="adj" fmla="val 14505"/>
            </a:avLst>
          </a:prstGeom>
          <a:solidFill>
            <a:schemeClr val="bg1">
              <a:lumMod val="10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66" tIns="72434" rIns="144866" bIns="72434" anchor="ctr"/>
          <a:lstStyle/>
          <a:p>
            <a:pPr algn="ctr" defTabSz="909113">
              <a:defRPr/>
            </a:pPr>
            <a:endParaRPr lang="en-US" sz="3800" dirty="0">
              <a:solidFill>
                <a:prstClr val="white"/>
              </a:solidFill>
            </a:endParaRPr>
          </a:p>
        </p:txBody>
      </p:sp>
      <p:pic>
        <p:nvPicPr>
          <p:cNvPr id="6" name="圖片 5" descr="Clam Pasta_03-for print size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300" y="1527854"/>
            <a:ext cx="1980000" cy="1980000"/>
          </a:xfrm>
          <a:prstGeom prst="rect">
            <a:avLst/>
          </a:prstGeom>
        </p:spPr>
      </p:pic>
      <p:pic>
        <p:nvPicPr>
          <p:cNvPr id="7" name="圖片 6" descr="Cherry Duck Breast Consommé_06-for print size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1216" y="1527854"/>
            <a:ext cx="1980000" cy="1980000"/>
          </a:xfrm>
          <a:prstGeom prst="rect">
            <a:avLst/>
          </a:prstGeom>
        </p:spPr>
      </p:pic>
      <p:pic>
        <p:nvPicPr>
          <p:cNvPr id="8" name="圖片 7" descr="豬腳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6666" y="1536020"/>
            <a:ext cx="1980000" cy="1980000"/>
          </a:xfrm>
          <a:prstGeom prst="rect">
            <a:avLst/>
          </a:prstGeom>
        </p:spPr>
      </p:pic>
      <p:pic>
        <p:nvPicPr>
          <p:cNvPr id="9" name="圖片 8" descr="The sausage pan 1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3238" y="1526158"/>
            <a:ext cx="1980000" cy="1980000"/>
          </a:xfrm>
          <a:prstGeom prst="rect">
            <a:avLst/>
          </a:prstGeom>
        </p:spPr>
      </p:pic>
      <p:sp>
        <p:nvSpPr>
          <p:cNvPr id="12" name="Google Shape;59;p13"/>
          <p:cNvSpPr/>
          <p:nvPr/>
        </p:nvSpPr>
        <p:spPr>
          <a:xfrm>
            <a:off x="7665561" y="3288981"/>
            <a:ext cx="1224136" cy="1800200"/>
          </a:xfrm>
          <a:prstGeom prst="rect">
            <a:avLst/>
          </a:prstGeom>
          <a:solidFill>
            <a:srgbClr val="FF7F00">
              <a:alpha val="80380"/>
            </a:srgbClr>
          </a:solidFill>
          <a:ln>
            <a:noFill/>
          </a:ln>
        </p:spPr>
        <p:txBody>
          <a:bodyPr spcFirstLastPara="1" wrap="square" lIns="91363" tIns="91363" rIns="91363" bIns="91363" anchor="ctr" anchorCtr="0">
            <a:noAutofit/>
          </a:bodyPr>
          <a:lstStyle/>
          <a:p>
            <a:pPr defTabSz="913455">
              <a:buClr>
                <a:srgbClr val="000000"/>
              </a:buClr>
            </a:pPr>
            <a:r>
              <a:rPr lang="zh-TW" altLang="en-US" sz="4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實體</a:t>
            </a:r>
            <a:endParaRPr lang="en-US" altLang="zh-TW" sz="40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455">
              <a:buClr>
                <a:srgbClr val="000000"/>
              </a:buClr>
            </a:pPr>
            <a:r>
              <a:rPr lang="zh-TW" altLang="en-US" sz="4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夥伴</a:t>
            </a:r>
            <a:endParaRPr lang="en-US" altLang="zh-TW" sz="40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455">
              <a:buClr>
                <a:srgbClr val="000000"/>
              </a:buClr>
            </a:pPr>
            <a:r>
              <a:rPr lang="zh-TW" altLang="en-US" sz="4000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商店</a:t>
            </a:r>
            <a:endParaRPr sz="40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3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A79A40AF-A350-42F6-8D57-968AF0815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0068">
            <a:off x="4724367" y="1182306"/>
            <a:ext cx="1371354" cy="182938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218" name="投影片編號版面配置區 6">
            <a:extLst>
              <a:ext uri="{FF2B5EF4-FFF2-40B4-BE49-F238E27FC236}">
                <a16:creationId xmlns:a16="http://schemas.microsoft.com/office/drawing/2014/main" id="{1E911ACE-A1BD-40BF-BCD1-878E07043D49}"/>
              </a:ext>
            </a:extLst>
          </p:cNvPr>
          <p:cNvSpPr txBox="1">
            <a:spLocks/>
          </p:cNvSpPr>
          <p:nvPr/>
        </p:nvSpPr>
        <p:spPr bwMode="auto">
          <a:xfrm>
            <a:off x="7434262" y="4779169"/>
            <a:ext cx="566738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430E54A-FF14-4D51-8E08-597C867B9846}" type="slidenum">
              <a:rPr lang="en-US" altLang="zh-TW" sz="10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zh-TW" sz="105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1270D1E-B65D-480E-B546-890565BD3344}"/>
              </a:ext>
            </a:extLst>
          </p:cNvPr>
          <p:cNvSpPr/>
          <p:nvPr/>
        </p:nvSpPr>
        <p:spPr>
          <a:xfrm>
            <a:off x="4788024" y="380832"/>
            <a:ext cx="282105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6%+4% IBV</a:t>
            </a:r>
            <a:endParaRPr kumimoji="1" lang="zh-TW" altLang="en-US" sz="3000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69CA48E-6A0D-41CC-A67E-91EF6A8FF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5099"/>
            <a:ext cx="1822770" cy="52218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A8C502D-120C-4887-8604-9A0599771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99" y="2097000"/>
            <a:ext cx="1972235" cy="261234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DC168D3-CD8D-4D70-9BBE-07924B25C412}"/>
              </a:ext>
            </a:extLst>
          </p:cNvPr>
          <p:cNvSpPr/>
          <p:nvPr/>
        </p:nvSpPr>
        <p:spPr>
          <a:xfrm>
            <a:off x="2121448" y="3698535"/>
            <a:ext cx="2492990" cy="690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eaLnBrk="0" fontAlgn="base" hangingPunct="0">
              <a:lnSpc>
                <a:spcPts val="525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000" b="1" dirty="0">
                <a:solidFill>
                  <a:srgbClr val="0000FF"/>
                </a:solidFill>
                <a:latin typeface="+mj-ea"/>
                <a:ea typeface="+mj-ea"/>
              </a:rPr>
              <a:t>年會搶先發行</a:t>
            </a:r>
            <a:endParaRPr kumimoji="1" lang="en-US" altLang="zh-TW" sz="3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6F5C4CD-45C5-48C9-AB9B-FD86123A9140}"/>
              </a:ext>
            </a:extLst>
          </p:cNvPr>
          <p:cNvSpPr/>
          <p:nvPr/>
        </p:nvSpPr>
        <p:spPr>
          <a:xfrm>
            <a:off x="1169622" y="3072919"/>
            <a:ext cx="4396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3600" b="1" dirty="0">
                <a:solidFill>
                  <a:srgbClr val="000000"/>
                </a:solidFill>
                <a:highlight>
                  <a:srgbClr val="FFFF00"/>
                </a:highlight>
                <a:latin typeface="+mj-ea"/>
                <a:ea typeface="+mj-ea"/>
                <a:cs typeface="Arial" panose="020B0604020202020204" pitchFamily="34" charset="0"/>
              </a:rPr>
              <a:t>《</a:t>
            </a:r>
            <a:r>
              <a:rPr kumimoji="1" lang="zh-TW" altLang="en-US" sz="3600" b="1" dirty="0">
                <a:solidFill>
                  <a:srgbClr val="000000"/>
                </a:solidFill>
                <a:highlight>
                  <a:srgbClr val="FFFF00"/>
                </a:highlight>
                <a:latin typeface="+mj-ea"/>
                <a:ea typeface="+mj-ea"/>
                <a:cs typeface="Arial" panose="020B0604020202020204" pitchFamily="34" charset="0"/>
              </a:rPr>
              <a:t>美安健康新生活</a:t>
            </a:r>
            <a:r>
              <a:rPr kumimoji="1" lang="en-US" altLang="zh-TW" sz="3600" b="1" dirty="0">
                <a:solidFill>
                  <a:srgbClr val="000000"/>
                </a:solidFill>
                <a:highlight>
                  <a:srgbClr val="FFFF00"/>
                </a:highlight>
                <a:latin typeface="+mj-ea"/>
                <a:ea typeface="+mj-ea"/>
                <a:cs typeface="Arial" panose="020B0604020202020204" pitchFamily="34" charset="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31011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6">
            <a:extLst>
              <a:ext uri="{FF2B5EF4-FFF2-40B4-BE49-F238E27FC236}">
                <a16:creationId xmlns:a16="http://schemas.microsoft.com/office/drawing/2014/main" id="{1E911ACE-A1BD-40BF-BCD1-878E07043D49}"/>
              </a:ext>
            </a:extLst>
          </p:cNvPr>
          <p:cNvSpPr txBox="1">
            <a:spLocks/>
          </p:cNvSpPr>
          <p:nvPr/>
        </p:nvSpPr>
        <p:spPr bwMode="auto">
          <a:xfrm>
            <a:off x="7434262" y="4779169"/>
            <a:ext cx="566738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430E54A-FF14-4D51-8E08-597C867B9846}" type="slidenum">
              <a:rPr lang="en-US" altLang="zh-TW" sz="10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zh-TW" sz="105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1270D1E-B65D-480E-B546-890565BD3344}"/>
              </a:ext>
            </a:extLst>
          </p:cNvPr>
          <p:cNvSpPr/>
          <p:nvPr/>
        </p:nvSpPr>
        <p:spPr>
          <a:xfrm>
            <a:off x="3161475" y="298409"/>
            <a:ext cx="282105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000000"/>
                </a:solidFill>
                <a:latin typeface="+mj-ea"/>
                <a:ea typeface="+mj-ea"/>
                <a:cs typeface="Arial" panose="020B0604020202020204" pitchFamily="34" charset="0"/>
              </a:rPr>
              <a:t>精采預告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53195D9D-8047-4BBF-9985-717BDDD34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658" y="960895"/>
            <a:ext cx="6399332" cy="86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defTabSz="685800" eaLnBrk="0" fontAlgn="base" hangingPunct="0">
              <a:lnSpc>
                <a:spcPts val="2625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100" b="1" dirty="0">
                <a:solidFill>
                  <a:srgbClr val="0000FF"/>
                </a:solidFill>
                <a:latin typeface="+mj-ea"/>
                <a:ea typeface="+mj-ea"/>
              </a:rPr>
              <a:t>專訪</a:t>
            </a:r>
            <a:r>
              <a:rPr lang="zh-TW" altLang="zh-TW" sz="2100" b="1" dirty="0">
                <a:solidFill>
                  <a:srgbClr val="0000FF"/>
                </a:solidFill>
                <a:latin typeface="+mj-ea"/>
                <a:ea typeface="+mj-ea"/>
              </a:rPr>
              <a:t>創辦人暨首席執行長</a:t>
            </a:r>
            <a:r>
              <a:rPr lang="en-US" altLang="zh-TW" sz="2100" b="1" dirty="0">
                <a:solidFill>
                  <a:srgbClr val="0000FF"/>
                </a:solidFill>
                <a:latin typeface="+mj-ea"/>
                <a:ea typeface="+mj-ea"/>
              </a:rPr>
              <a:t>JR</a:t>
            </a:r>
            <a:r>
              <a:rPr lang="zh-TW" altLang="zh-TW" sz="2100" b="1" dirty="0">
                <a:solidFill>
                  <a:srgbClr val="0000FF"/>
                </a:solidFill>
                <a:latin typeface="+mj-ea"/>
                <a:ea typeface="+mj-ea"/>
              </a:rPr>
              <a:t>及資深執行副總裁</a:t>
            </a:r>
            <a:r>
              <a:rPr lang="en-US" altLang="zh-TW" sz="2100" b="1" dirty="0">
                <a:solidFill>
                  <a:srgbClr val="0000FF"/>
                </a:solidFill>
                <a:latin typeface="+mj-ea"/>
                <a:ea typeface="+mj-ea"/>
              </a:rPr>
              <a:t>Loren</a:t>
            </a:r>
          </a:p>
          <a:p>
            <a:pPr algn="ctr" defTabSz="685800" eaLnBrk="0" fontAlgn="base" hangingPunct="0">
              <a:lnSpc>
                <a:spcPts val="2625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250" b="1" dirty="0">
                <a:solidFill>
                  <a:srgbClr val="0000FF"/>
                </a:solidFill>
                <a:latin typeface="+mj-ea"/>
                <a:ea typeface="+mj-ea"/>
              </a:rPr>
              <a:t>告訴你，他們維持健康的秘訣</a:t>
            </a:r>
            <a:endParaRPr lang="en-US" altLang="zh-TW" sz="225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94588C3-B5DD-4D47-B7FF-C1AC8E1844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493658" y="1702851"/>
            <a:ext cx="2538282" cy="33917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A3332C1-6AE1-4012-9B13-FF246523A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13122"/>
            <a:ext cx="3016985" cy="19603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1AF519D-E709-424B-A9AA-4E27C3271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2" y="3264816"/>
            <a:ext cx="2780928" cy="18297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993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6">
            <a:extLst>
              <a:ext uri="{FF2B5EF4-FFF2-40B4-BE49-F238E27FC236}">
                <a16:creationId xmlns:a16="http://schemas.microsoft.com/office/drawing/2014/main" id="{1E911ACE-A1BD-40BF-BCD1-878E07043D49}"/>
              </a:ext>
            </a:extLst>
          </p:cNvPr>
          <p:cNvSpPr txBox="1">
            <a:spLocks/>
          </p:cNvSpPr>
          <p:nvPr/>
        </p:nvSpPr>
        <p:spPr bwMode="auto">
          <a:xfrm>
            <a:off x="7434262" y="4779169"/>
            <a:ext cx="566738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430E54A-FF14-4D51-8E08-597C867B9846}" type="slidenum">
              <a:rPr lang="en-US" altLang="zh-TW" sz="10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zh-TW" sz="105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1270D1E-B65D-480E-B546-890565BD3344}"/>
              </a:ext>
            </a:extLst>
          </p:cNvPr>
          <p:cNvSpPr/>
          <p:nvPr/>
        </p:nvSpPr>
        <p:spPr>
          <a:xfrm>
            <a:off x="3161475" y="275013"/>
            <a:ext cx="282105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000000"/>
                </a:solidFill>
                <a:latin typeface="+mj-ea"/>
                <a:ea typeface="+mj-ea"/>
                <a:cs typeface="Arial" panose="020B0604020202020204" pitchFamily="34" charset="0"/>
              </a:rPr>
              <a:t>精采預告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53195D9D-8047-4BBF-9985-717BDDD34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646" y="1036205"/>
            <a:ext cx="6372708" cy="4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250" b="1" dirty="0">
                <a:solidFill>
                  <a:srgbClr val="0000FF"/>
                </a:solidFill>
                <a:latin typeface="+mj-ea"/>
                <a:ea typeface="+mj-ea"/>
              </a:rPr>
              <a:t>市售的保健營養品這麼多，你該如何正確補充？</a:t>
            </a:r>
            <a:endParaRPr lang="en-US" altLang="zh-TW" sz="225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F8B064B-00D0-45CA-9FAB-16D022FAB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658" y="1513030"/>
            <a:ext cx="4567831" cy="30241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182A6E5-9DD3-4C2E-A484-D228156C2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042" y="2342825"/>
            <a:ext cx="3955749" cy="260291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3549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6">
            <a:extLst>
              <a:ext uri="{FF2B5EF4-FFF2-40B4-BE49-F238E27FC236}">
                <a16:creationId xmlns:a16="http://schemas.microsoft.com/office/drawing/2014/main" id="{1E911ACE-A1BD-40BF-BCD1-878E07043D49}"/>
              </a:ext>
            </a:extLst>
          </p:cNvPr>
          <p:cNvSpPr txBox="1">
            <a:spLocks/>
          </p:cNvSpPr>
          <p:nvPr/>
        </p:nvSpPr>
        <p:spPr bwMode="auto">
          <a:xfrm>
            <a:off x="7434262" y="4779169"/>
            <a:ext cx="566738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430E54A-FF14-4D51-8E08-597C867B9846}" type="slidenum">
              <a:rPr lang="en-US" altLang="zh-TW" sz="10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zh-TW" sz="105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1270D1E-B65D-480E-B546-890565BD3344}"/>
              </a:ext>
            </a:extLst>
          </p:cNvPr>
          <p:cNvSpPr/>
          <p:nvPr/>
        </p:nvSpPr>
        <p:spPr>
          <a:xfrm>
            <a:off x="3161475" y="285331"/>
            <a:ext cx="282105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000000"/>
                </a:solidFill>
                <a:latin typeface="+mj-ea"/>
                <a:ea typeface="+mj-ea"/>
                <a:cs typeface="Arial" panose="020B0604020202020204" pitchFamily="34" charset="0"/>
              </a:rPr>
              <a:t>精采預告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53195D9D-8047-4BBF-9985-717BDDD34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658" y="1027743"/>
            <a:ext cx="6156684" cy="86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250" b="1" dirty="0">
                <a:solidFill>
                  <a:srgbClr val="0000FF"/>
                </a:solidFill>
                <a:latin typeface="+mj-ea"/>
                <a:ea typeface="+mj-ea"/>
              </a:rPr>
              <a:t>專訪</a:t>
            </a:r>
            <a:r>
              <a:rPr lang="zh-TW" altLang="zh-TW" sz="2250" b="1" dirty="0">
                <a:solidFill>
                  <a:srgbClr val="0000FF"/>
                </a:solidFill>
                <a:latin typeface="+mj-ea"/>
                <a:ea typeface="+mj-ea"/>
              </a:rPr>
              <a:t>楊筑雅博士</a:t>
            </a:r>
            <a:endParaRPr lang="en-US" altLang="zh-TW" sz="2250" b="1" dirty="0">
              <a:solidFill>
                <a:srgbClr val="0000FF"/>
              </a:solidFill>
              <a:latin typeface="+mj-ea"/>
              <a:ea typeface="+mj-ea"/>
            </a:endParaRPr>
          </a:p>
          <a:p>
            <a:pPr algn="ctr"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250" b="1" dirty="0">
                <a:solidFill>
                  <a:srgbClr val="0000FF"/>
                </a:solidFill>
                <a:latin typeface="+mj-ea"/>
                <a:ea typeface="+mj-ea"/>
              </a:rPr>
              <a:t>教</a:t>
            </a:r>
            <a:r>
              <a:rPr lang="zh-TW" altLang="zh-TW" sz="2250" b="1" dirty="0">
                <a:solidFill>
                  <a:srgbClr val="0000FF"/>
                </a:solidFill>
                <a:latin typeface="+mj-ea"/>
                <a:ea typeface="+mj-ea"/>
              </a:rPr>
              <a:t>你</a:t>
            </a:r>
            <a:r>
              <a:rPr lang="en-US" altLang="zh-TW" sz="2250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r>
              <a:rPr lang="zh-TW" altLang="en-US" sz="2250" b="1" dirty="0">
                <a:solidFill>
                  <a:srgbClr val="0000FF"/>
                </a:solidFill>
                <a:latin typeface="+mj-ea"/>
                <a:ea typeface="+mj-ea"/>
              </a:rPr>
              <a:t>個月</a:t>
            </a:r>
            <a:r>
              <a:rPr lang="en-US" altLang="zh-TW" sz="2250" b="1" dirty="0">
                <a:solidFill>
                  <a:srgbClr val="0000FF"/>
                </a:solidFill>
                <a:latin typeface="+mj-ea"/>
                <a:ea typeface="+mj-ea"/>
              </a:rPr>
              <a:t>4</a:t>
            </a:r>
            <a:r>
              <a:rPr lang="zh-TW" altLang="en-US" sz="2250" b="1" dirty="0">
                <a:solidFill>
                  <a:srgbClr val="0000FF"/>
                </a:solidFill>
                <a:latin typeface="+mj-ea"/>
                <a:ea typeface="+mj-ea"/>
              </a:rPr>
              <a:t>階段</a:t>
            </a:r>
            <a:r>
              <a:rPr lang="zh-TW" altLang="zh-TW" sz="2250" b="1" dirty="0">
                <a:solidFill>
                  <a:srgbClr val="0000FF"/>
                </a:solidFill>
                <a:latin typeface="+mj-ea"/>
                <a:ea typeface="+mj-ea"/>
              </a:rPr>
              <a:t>，</a:t>
            </a:r>
            <a:r>
              <a:rPr lang="zh-TW" altLang="en-US" sz="2250" b="1" dirty="0">
                <a:solidFill>
                  <a:srgbClr val="0000FF"/>
                </a:solidFill>
                <a:latin typeface="+mj-ea"/>
                <a:ea typeface="+mj-ea"/>
              </a:rPr>
              <a:t>迎接低升糖飲食</a:t>
            </a:r>
            <a:r>
              <a:rPr lang="zh-TW" altLang="zh-TW" sz="2250" b="1" dirty="0">
                <a:solidFill>
                  <a:srgbClr val="0000FF"/>
                </a:solidFill>
                <a:latin typeface="+mj-ea"/>
                <a:ea typeface="+mj-ea"/>
              </a:rPr>
              <a:t>全新生活</a:t>
            </a:r>
            <a:endParaRPr lang="en-US" altLang="zh-TW" sz="225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F909F220-FA3B-4E02-B5F7-F611B7E81A8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95736" y="1737996"/>
          <a:ext cx="4914546" cy="3276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Acrobat Document" r:id="rId3" imgW="11343939" imgH="7562558" progId="Acrobat.Document.2015">
                  <p:embed/>
                </p:oleObj>
              </mc:Choice>
              <mc:Fallback>
                <p:oleObj name="Acrobat Document" r:id="rId3" imgW="11343939" imgH="7562558" progId="Acrobat.Document.2015">
                  <p:embed/>
                  <p:pic>
                    <p:nvPicPr>
                      <p:cNvPr id="2" name="物件 1">
                        <a:extLst>
                          <a:ext uri="{FF2B5EF4-FFF2-40B4-BE49-F238E27FC236}">
                            <a16:creationId xmlns:a16="http://schemas.microsoft.com/office/drawing/2014/main" id="{F909F220-FA3B-4E02-B5F7-F611B7E81A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5736" y="1737996"/>
                        <a:ext cx="4914546" cy="3276364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851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49" y="760526"/>
            <a:ext cx="1705615" cy="566865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443" y="2626359"/>
            <a:ext cx="1609103" cy="603682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85" y="1327710"/>
            <a:ext cx="1223855" cy="584105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08" y="3367787"/>
            <a:ext cx="1059327" cy="1059327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12" y="758132"/>
            <a:ext cx="1217970" cy="1156071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53" y="3717742"/>
            <a:ext cx="1135972" cy="822771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0988" y="2605067"/>
            <a:ext cx="1546761" cy="641733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549" y="1389803"/>
            <a:ext cx="1705615" cy="525789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9852" y="1980079"/>
            <a:ext cx="1569033" cy="575406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9290" y="1983895"/>
            <a:ext cx="1859273" cy="571619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33" y="1344685"/>
            <a:ext cx="1365587" cy="485827"/>
          </a:xfrm>
          <a:prstGeom prst="rect">
            <a:avLst/>
          </a:prstGeom>
        </p:spPr>
      </p:pic>
      <p:pic>
        <p:nvPicPr>
          <p:cNvPr id="44" name="Picture 8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52154"/>
            <a:ext cx="1168508" cy="115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8362" y="752871"/>
            <a:ext cx="1356769" cy="522112"/>
          </a:xfrm>
          <a:prstGeom prst="rect">
            <a:avLst/>
          </a:prstGeom>
        </p:spPr>
      </p:pic>
      <p:pic>
        <p:nvPicPr>
          <p:cNvPr id="46" name="Picture 7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9" y="1980078"/>
            <a:ext cx="1532969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圖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7" y="4602701"/>
            <a:ext cx="1124215" cy="53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983868"/>
            <a:ext cx="1502948" cy="3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7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2424523"/>
            <a:ext cx="150294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2801261"/>
            <a:ext cx="1502948" cy="3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30" y="3253439"/>
            <a:ext cx="1135089" cy="43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63132" y="754731"/>
            <a:ext cx="2028948" cy="520279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1521" y="2859783"/>
            <a:ext cx="1521642" cy="795772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59071" y="4469417"/>
            <a:ext cx="1489516" cy="667567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98160" y="3246800"/>
            <a:ext cx="1213829" cy="637671"/>
          </a:xfrm>
          <a:prstGeom prst="rect">
            <a:avLst/>
          </a:prstGeom>
        </p:spPr>
      </p:pic>
      <p:pic>
        <p:nvPicPr>
          <p:cNvPr id="56" name="圖片 15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336170"/>
            <a:ext cx="726914" cy="56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圖片 51" descr="C:\Users\maggiew\AppData\Local\Microsoft\Windows\Temporary Internet Files\Content.Word\LOGO-(確認)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77" y="2676725"/>
            <a:ext cx="1190342" cy="60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7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841" y="759553"/>
            <a:ext cx="970922" cy="106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圖片 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53" y="4642978"/>
            <a:ext cx="1333500" cy="37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98132" y="4506380"/>
            <a:ext cx="1513850" cy="593589"/>
          </a:xfrm>
          <a:prstGeom prst="rect">
            <a:avLst/>
          </a:prstGeom>
        </p:spPr>
      </p:pic>
      <p:pic>
        <p:nvPicPr>
          <p:cNvPr id="61" name="Picture 70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70" y="3361036"/>
            <a:ext cx="1172079" cy="59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84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761" y="4573104"/>
            <a:ext cx="1175809" cy="5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690912" y="4005067"/>
            <a:ext cx="1485792" cy="522247"/>
          </a:xfrm>
          <a:prstGeom prst="rect">
            <a:avLst/>
          </a:prstGeom>
        </p:spPr>
      </p:pic>
      <p:pic>
        <p:nvPicPr>
          <p:cNvPr id="64" name="Picture 2" descr="https://www.famicloud.com.tw/img/logo.png">
            <a:extLst>
              <a:ext uri="{FF2B5EF4-FFF2-40B4-BE49-F238E27FC236}">
                <a16:creationId xmlns:a16="http://schemas.microsoft.com/office/drawing/2014/main" id="{933C6DA5-91E2-4C2C-822B-03C9267F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76" y="3848888"/>
            <a:ext cx="921268" cy="6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圖片 6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392794" y="3775791"/>
            <a:ext cx="1490903" cy="649801"/>
          </a:xfrm>
          <a:prstGeom prst="rect">
            <a:avLst/>
          </a:prstGeom>
        </p:spPr>
      </p:pic>
      <p:pic>
        <p:nvPicPr>
          <p:cNvPr id="66" name="圖片 65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928648" y="2673311"/>
            <a:ext cx="1075494" cy="1108113"/>
          </a:xfrm>
          <a:prstGeom prst="rect">
            <a:avLst/>
          </a:prstGeom>
        </p:spPr>
      </p:pic>
      <p:pic>
        <p:nvPicPr>
          <p:cNvPr id="67" name="Picture 78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913" y="4573103"/>
            <a:ext cx="751436" cy="54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圖片 67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310899" y="3305882"/>
            <a:ext cx="1190705" cy="578617"/>
          </a:xfrm>
          <a:prstGeom prst="rect">
            <a:avLst/>
          </a:prstGeom>
        </p:spPr>
      </p:pic>
      <p:pic>
        <p:nvPicPr>
          <p:cNvPr id="69" name="Picture 52" descr="CI_EcLife-LS3C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076" y="4573104"/>
            <a:ext cx="1146095" cy="5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圖片 69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858822" y="3933144"/>
            <a:ext cx="2671547" cy="525367"/>
          </a:xfrm>
          <a:prstGeom prst="rect">
            <a:avLst/>
          </a:prstGeom>
        </p:spPr>
      </p:pic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-316" y="26"/>
            <a:ext cx="9029708" cy="75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531" tIns="40766" rIns="81531" bIns="40766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defTabSz="8152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4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網路知名店家</a:t>
            </a:r>
            <a:endParaRPr lang="en-US" altLang="zh-TW" sz="4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圖片 2" descr="image001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913" y="1938499"/>
            <a:ext cx="196528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2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6">
            <a:extLst>
              <a:ext uri="{FF2B5EF4-FFF2-40B4-BE49-F238E27FC236}">
                <a16:creationId xmlns:a16="http://schemas.microsoft.com/office/drawing/2014/main" id="{1E911ACE-A1BD-40BF-BCD1-878E07043D49}"/>
              </a:ext>
            </a:extLst>
          </p:cNvPr>
          <p:cNvSpPr txBox="1">
            <a:spLocks/>
          </p:cNvSpPr>
          <p:nvPr/>
        </p:nvSpPr>
        <p:spPr bwMode="auto">
          <a:xfrm>
            <a:off x="7434262" y="4779169"/>
            <a:ext cx="566738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430E54A-FF14-4D51-8E08-597C867B9846}" type="slidenum">
              <a:rPr lang="en-US" altLang="zh-TW" sz="10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zh-TW" sz="105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1270D1E-B65D-480E-B546-890565BD3344}"/>
              </a:ext>
            </a:extLst>
          </p:cNvPr>
          <p:cNvSpPr/>
          <p:nvPr/>
        </p:nvSpPr>
        <p:spPr>
          <a:xfrm>
            <a:off x="3161475" y="308258"/>
            <a:ext cx="282105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000000"/>
                </a:solidFill>
                <a:latin typeface="+mj-ea"/>
                <a:ea typeface="+mj-ea"/>
                <a:cs typeface="Arial" panose="020B0604020202020204" pitchFamily="34" charset="0"/>
              </a:rPr>
              <a:t>精采預告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53195D9D-8047-4BBF-9985-717BDDD34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607" y="1008538"/>
            <a:ext cx="7074786" cy="86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2250" b="1" dirty="0">
                <a:solidFill>
                  <a:srgbClr val="0000FF"/>
                </a:solidFill>
                <a:latin typeface="+mj-ea"/>
                <a:ea typeface="+mj-ea"/>
              </a:rPr>
              <a:t>10</a:t>
            </a:r>
            <a:r>
              <a:rPr lang="zh-TW" altLang="en-US" sz="2250" b="1" dirty="0">
                <a:solidFill>
                  <a:srgbClr val="0000FF"/>
                </a:solidFill>
                <a:latin typeface="+mj-ea"/>
                <a:ea typeface="+mj-ea"/>
              </a:rPr>
              <a:t>位超連鎖店主分享他們如何贏得財富又賺到健康</a:t>
            </a:r>
            <a:endParaRPr lang="en-US" altLang="zh-TW" sz="225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3A6C430-267B-4FAE-B279-45DE79B53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85" y="1482300"/>
            <a:ext cx="3237756" cy="211754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31F6CA0-D0F6-4B72-B559-ECE34723D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26" y="2677420"/>
            <a:ext cx="3677720" cy="23895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89EE54D-590D-4A22-8AAB-58E0921E8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38" y="2190001"/>
            <a:ext cx="3671035" cy="245264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957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6">
            <a:extLst>
              <a:ext uri="{FF2B5EF4-FFF2-40B4-BE49-F238E27FC236}">
                <a16:creationId xmlns:a16="http://schemas.microsoft.com/office/drawing/2014/main" id="{1E911ACE-A1BD-40BF-BCD1-878E07043D49}"/>
              </a:ext>
            </a:extLst>
          </p:cNvPr>
          <p:cNvSpPr txBox="1">
            <a:spLocks/>
          </p:cNvSpPr>
          <p:nvPr/>
        </p:nvSpPr>
        <p:spPr bwMode="auto">
          <a:xfrm>
            <a:off x="7434262" y="4779169"/>
            <a:ext cx="566738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430E54A-FF14-4D51-8E08-597C867B9846}" type="slidenum">
              <a:rPr lang="en-US" altLang="zh-TW" sz="10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zh-TW" sz="105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1270D1E-B65D-480E-B546-890565BD3344}"/>
              </a:ext>
            </a:extLst>
          </p:cNvPr>
          <p:cNvSpPr/>
          <p:nvPr/>
        </p:nvSpPr>
        <p:spPr>
          <a:xfrm>
            <a:off x="3161475" y="267494"/>
            <a:ext cx="282105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srgbClr val="000000"/>
                </a:solidFill>
                <a:latin typeface="+mj-ea"/>
                <a:ea typeface="+mj-ea"/>
                <a:cs typeface="Arial" panose="020B0604020202020204" pitchFamily="34" charset="0"/>
              </a:rPr>
              <a:t>精采預告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53195D9D-8047-4BBF-9985-717BDDD34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570" y="1044341"/>
            <a:ext cx="6426714" cy="4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0" fontAlgn="base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250" b="1" dirty="0">
                <a:solidFill>
                  <a:srgbClr val="0000FF"/>
                </a:solidFill>
                <a:latin typeface="+mj-ea"/>
                <a:ea typeface="+mj-ea"/>
              </a:rPr>
              <a:t>介紹</a:t>
            </a:r>
            <a:r>
              <a:rPr lang="en-US" altLang="zh-TW" sz="2250" b="1" dirty="0">
                <a:solidFill>
                  <a:srgbClr val="0000FF"/>
                </a:solidFill>
                <a:latin typeface="+mj-ea"/>
                <a:ea typeface="+mj-ea"/>
              </a:rPr>
              <a:t>6</a:t>
            </a:r>
            <a:r>
              <a:rPr lang="zh-TW" altLang="en-US" sz="2250" b="1" dirty="0">
                <a:solidFill>
                  <a:srgbClr val="0000FF"/>
                </a:solidFill>
                <a:latin typeface="+mj-ea"/>
                <a:ea typeface="+mj-ea"/>
              </a:rPr>
              <a:t>家健康生活商品的夥伴商店 </a:t>
            </a:r>
            <a:endParaRPr lang="en-US" altLang="zh-TW" sz="225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788D1E8-D1BF-4108-AD4D-EFCFD4D93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17" y="1508229"/>
            <a:ext cx="4732943" cy="313234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9B1A476-B1B4-4510-87AD-D1A4D7E74F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3"/>
          <a:stretch/>
        </p:blipFill>
        <p:spPr>
          <a:xfrm>
            <a:off x="6277219" y="2895786"/>
            <a:ext cx="1565626" cy="220175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843CE26-90E7-4972-A11C-C809E5594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19" y="1027744"/>
            <a:ext cx="1565626" cy="199545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7775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6">
            <a:extLst>
              <a:ext uri="{FF2B5EF4-FFF2-40B4-BE49-F238E27FC236}">
                <a16:creationId xmlns:a16="http://schemas.microsoft.com/office/drawing/2014/main" id="{1E911ACE-A1BD-40BF-BCD1-878E07043D49}"/>
              </a:ext>
            </a:extLst>
          </p:cNvPr>
          <p:cNvSpPr txBox="1">
            <a:spLocks/>
          </p:cNvSpPr>
          <p:nvPr/>
        </p:nvSpPr>
        <p:spPr bwMode="auto">
          <a:xfrm>
            <a:off x="7434262" y="4779169"/>
            <a:ext cx="566738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430E54A-FF14-4D51-8E08-597C867B9846}" type="slidenum">
              <a:rPr lang="en-US" altLang="zh-TW" sz="10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zh-TW" sz="105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4E0AFAAC-D6D4-4932-BB7F-94770ABC6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964" y="4029912"/>
            <a:ext cx="3753036" cy="13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685800" fontAlgn="base">
              <a:lnSpc>
                <a:spcPts val="375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立即擁有</a:t>
            </a:r>
            <a:endParaRPr kumimoji="1"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 defTabSz="685800" fontAlgn="base">
              <a:lnSpc>
                <a:spcPts val="375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75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1" lang="zh-TW" altLang="en-US" sz="2625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現場限量</a:t>
            </a:r>
            <a:r>
              <a:rPr kumimoji="1" lang="en-US" altLang="zh-TW" sz="2625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20,000</a:t>
            </a:r>
            <a:r>
              <a:rPr kumimoji="1" lang="zh-TW" altLang="en-US" sz="2625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本</a:t>
            </a:r>
            <a:endParaRPr kumimoji="1" lang="en-US" altLang="zh-TW" sz="2625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eaLnBrk="0" fontAlgn="base" hangingPunct="0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2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</a:t>
            </a:r>
          </a:p>
          <a:p>
            <a:pPr defTabSz="685800" fontAlgn="base">
              <a:lnSpc>
                <a:spcPts val="525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fontAlgn="base">
              <a:lnSpc>
                <a:spcPts val="525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fontAlgn="base">
              <a:lnSpc>
                <a:spcPts val="525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fontAlgn="base">
              <a:lnSpc>
                <a:spcPts val="525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8EAAF608-942A-4259-8AFD-BFEEE3801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757" y="232221"/>
            <a:ext cx="405050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000" b="1" dirty="0">
                <a:solidFill>
                  <a:srgbClr val="000000"/>
                </a:solidFill>
                <a:latin typeface="+mj-ea"/>
                <a:ea typeface="+mj-ea"/>
              </a:rPr>
              <a:t>美安年會現場獨享優惠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2C528D83-8A37-4681-B834-19DAF78AA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631" y="4779169"/>
            <a:ext cx="2538282" cy="45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特價</a:t>
            </a:r>
            <a:r>
              <a:rPr kumimoji="1" lang="en-US" altLang="zh-TW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149</a:t>
            </a:r>
            <a:r>
              <a:rPr kumimoji="1" lang="zh-TW" altLang="en-US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元 </a:t>
            </a:r>
            <a:r>
              <a:rPr kumimoji="1" lang="en-US" altLang="zh-TW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TW" altLang="en-US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TW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kumimoji="1" lang="zh-TW" altLang="en-US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kumimoji="1" lang="en-US" altLang="zh-TW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16</a:t>
            </a:r>
            <a:r>
              <a:rPr kumimoji="1" lang="zh-TW" altLang="en-US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日上市</a:t>
            </a:r>
            <a:endParaRPr kumimoji="1" lang="en-US" altLang="zh-TW" sz="135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6" name="Picture 2" descr="å¯ç¾ç²¾ç¾åºéºä¿ééæ ç­¾pngéææ æ°´å°å¾çç´ æåè´¹åäº«ä¸è½½">
            <a:extLst>
              <a:ext uri="{FF2B5EF4-FFF2-40B4-BE49-F238E27FC236}">
                <a16:creationId xmlns:a16="http://schemas.microsoft.com/office/drawing/2014/main" id="{9E069112-10B2-4E09-ACF2-F8B2E232D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t="20546" r="10355" b="14093"/>
          <a:stretch/>
        </p:blipFill>
        <p:spPr bwMode="auto">
          <a:xfrm>
            <a:off x="1250956" y="2434564"/>
            <a:ext cx="890774" cy="8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0">
            <a:extLst>
              <a:ext uri="{FF2B5EF4-FFF2-40B4-BE49-F238E27FC236}">
                <a16:creationId xmlns:a16="http://schemas.microsoft.com/office/drawing/2014/main" id="{4B1EB72F-252F-4DF9-94DD-C61BE118B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7" y="1045236"/>
            <a:ext cx="6669415" cy="64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lnSpc>
                <a:spcPts val="4875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75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訂</a:t>
            </a:r>
            <a:r>
              <a:rPr kumimoji="1" lang="en-US" altLang="zh-TW" sz="375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1" lang="zh-TW" altLang="en-US" sz="375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今周刊</a:t>
            </a:r>
            <a:r>
              <a:rPr kumimoji="1" lang="en-US" altLang="zh-TW" sz="375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1" lang="zh-TW" altLang="en-US" sz="375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一年</a:t>
            </a:r>
            <a:r>
              <a:rPr kumimoji="1" lang="en-US" altLang="zh-TW" sz="375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52</a:t>
            </a:r>
            <a:r>
              <a:rPr kumimoji="1" lang="zh-TW" altLang="en-US" sz="3750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期</a:t>
            </a:r>
            <a:r>
              <a:rPr kumimoji="1" lang="en-US" altLang="zh-TW" sz="375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2,999</a:t>
            </a:r>
            <a:r>
              <a:rPr kumimoji="1" lang="zh-TW" altLang="en-US" sz="375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元</a:t>
            </a:r>
            <a:endParaRPr kumimoji="1" lang="en-US" altLang="zh-TW" sz="375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eaLnBrk="0" fontAlgn="base" hangingPunct="0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2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</a:t>
            </a:r>
            <a:endParaRPr kumimoji="1"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Text Box 20">
            <a:extLst>
              <a:ext uri="{FF2B5EF4-FFF2-40B4-BE49-F238E27FC236}">
                <a16:creationId xmlns:a16="http://schemas.microsoft.com/office/drawing/2014/main" id="{EDBBBE84-AFD1-43B9-982E-6F3C197AF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451" y="2597288"/>
            <a:ext cx="1796081" cy="64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685800" fontAlgn="base">
              <a:lnSpc>
                <a:spcPts val="4875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0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20</a:t>
            </a:r>
            <a:r>
              <a:rPr kumimoji="1" lang="zh-TW" alt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本</a:t>
            </a:r>
            <a:endParaRPr kumimoji="1" lang="en-US" altLang="zh-TW" sz="6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eaLnBrk="0" fontAlgn="base" hangingPunct="0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25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</a:t>
            </a:r>
            <a:endParaRPr kumimoji="1"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63AACD95-CC44-4669-B67F-95534A450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035" y="3111810"/>
            <a:ext cx="2402886" cy="54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685800" fontAlgn="base">
              <a:lnSpc>
                <a:spcPts val="375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（市售價</a:t>
            </a:r>
            <a:r>
              <a:rPr kumimoji="1" lang="en-US" altLang="zh-TW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2,980</a:t>
            </a:r>
            <a:r>
              <a:rPr kumimoji="1" lang="zh-TW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元）</a:t>
            </a:r>
            <a:r>
              <a:rPr kumimoji="1" lang="en-US" altLang="zh-TW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</a:t>
            </a:r>
          </a:p>
          <a:p>
            <a:pPr defTabSz="685800" fontAlgn="base">
              <a:lnSpc>
                <a:spcPts val="525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fontAlgn="base">
              <a:lnSpc>
                <a:spcPts val="525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fontAlgn="base">
              <a:lnSpc>
                <a:spcPts val="525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fontAlgn="base">
              <a:lnSpc>
                <a:spcPts val="525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D3D1E73-4581-4314-846D-3031D5EE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631" y="1711530"/>
            <a:ext cx="2269033" cy="300547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875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6">
            <a:extLst>
              <a:ext uri="{FF2B5EF4-FFF2-40B4-BE49-F238E27FC236}">
                <a16:creationId xmlns:a16="http://schemas.microsoft.com/office/drawing/2014/main" id="{1E911ACE-A1BD-40BF-BCD1-878E07043D49}"/>
              </a:ext>
            </a:extLst>
          </p:cNvPr>
          <p:cNvSpPr txBox="1">
            <a:spLocks/>
          </p:cNvSpPr>
          <p:nvPr/>
        </p:nvSpPr>
        <p:spPr bwMode="auto">
          <a:xfrm>
            <a:off x="7434262" y="4779169"/>
            <a:ext cx="566738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430E54A-FF14-4D51-8E08-597C867B9846}" type="slidenum">
              <a:rPr lang="en-US" altLang="zh-TW" sz="10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zh-TW" sz="105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8EAAF608-942A-4259-8AFD-BFEEE3801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385" y="222708"/>
            <a:ext cx="405050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超值加價購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E15C822-ABA5-4450-84D0-EA87A736B936}"/>
              </a:ext>
            </a:extLst>
          </p:cNvPr>
          <p:cNvGrpSpPr/>
          <p:nvPr/>
        </p:nvGrpSpPr>
        <p:grpSpPr>
          <a:xfrm>
            <a:off x="3113839" y="1058317"/>
            <a:ext cx="3504692" cy="1502669"/>
            <a:chOff x="2627784" y="1411089"/>
            <a:chExt cx="4672923" cy="2003559"/>
          </a:xfrm>
        </p:grpSpPr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B90B46E7-9CC9-4AC3-B7DD-B45378C9EF9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2627784" y="1411089"/>
              <a:ext cx="4392638" cy="135421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defTabSz="685800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3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100</a:t>
              </a:r>
              <a:r>
                <a:rPr kumimoji="1" lang="zh-TW" altLang="en-US" sz="3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本 </a:t>
              </a:r>
              <a:r>
                <a:rPr kumimoji="1" lang="en-US" altLang="zh-TW" sz="3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8,998</a:t>
              </a:r>
              <a:r>
                <a:rPr kumimoji="1" lang="zh-TW" altLang="en-US" sz="3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元</a:t>
              </a:r>
              <a:endParaRPr kumimoji="1" lang="en-US" altLang="zh-TW"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algn="ctr" defTabSz="685800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3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 每本只要</a:t>
              </a:r>
              <a:r>
                <a:rPr kumimoji="1" lang="en-US" altLang="zh-TW" sz="3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90</a:t>
              </a:r>
              <a:r>
                <a:rPr kumimoji="1" lang="zh-TW" altLang="en-US" sz="3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元！</a:t>
              </a:r>
              <a:endParaRPr kumimoji="1" lang="en-US" altLang="zh-TW"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FB246D2-2FBD-43BA-95F1-0BC00CA39E96}"/>
                </a:ext>
              </a:extLst>
            </p:cNvPr>
            <p:cNvSpPr/>
            <p:nvPr/>
          </p:nvSpPr>
          <p:spPr>
            <a:xfrm>
              <a:off x="2728707" y="2898267"/>
              <a:ext cx="4572000" cy="51638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685800" eaLnBrk="0" fontAlgn="base" hangingPunct="0">
                <a:lnSpc>
                  <a:spcPts val="2250"/>
                </a:lnSpc>
                <a:spcBef>
                  <a:spcPts val="225"/>
                </a:spcBef>
                <a:spcAft>
                  <a:spcPct val="0"/>
                </a:spcAft>
              </a:pPr>
              <a:r>
                <a:rPr kumimoji="1" lang="zh-TW" altLang="en-US" sz="27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再加碼送三重好禮</a:t>
              </a:r>
              <a:endParaRPr kumimoji="1" lang="en-US" altLang="zh-TW" sz="27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982CC11E-ACFB-4164-87A7-95CAF9B206F9}"/>
              </a:ext>
            </a:extLst>
          </p:cNvPr>
          <p:cNvSpPr/>
          <p:nvPr/>
        </p:nvSpPr>
        <p:spPr>
          <a:xfrm rot="20517630">
            <a:off x="6004925" y="1819264"/>
            <a:ext cx="2021707" cy="807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b="1" dirty="0">
                <a:solidFill>
                  <a:srgbClr val="00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限量</a:t>
            </a:r>
            <a:r>
              <a:rPr kumimoji="1" lang="en-US" altLang="zh-TW" sz="2400" b="1" dirty="0">
                <a:solidFill>
                  <a:srgbClr val="00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30</a:t>
            </a:r>
            <a:r>
              <a:rPr kumimoji="1" lang="zh-TW" altLang="en-US" sz="2400" b="1" dirty="0">
                <a:solidFill>
                  <a:srgbClr val="00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組</a:t>
            </a:r>
            <a:endParaRPr kumimoji="1" lang="en-US" altLang="zh-TW" sz="2400" b="1" dirty="0">
              <a:solidFill>
                <a:srgbClr val="000000"/>
              </a:solidFill>
              <a:highlight>
                <a:srgbClr val="FFFF0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250" b="1" dirty="0">
                <a:solidFill>
                  <a:srgbClr val="00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總價</a:t>
            </a:r>
            <a:r>
              <a:rPr kumimoji="1" lang="en-US" altLang="zh-TW" sz="2250" b="1" dirty="0">
                <a:solidFill>
                  <a:srgbClr val="00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10,030</a:t>
            </a:r>
            <a:r>
              <a:rPr kumimoji="1" lang="zh-TW" altLang="en-US" sz="2250" b="1" dirty="0">
                <a:solidFill>
                  <a:srgbClr val="00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元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3CDE67AB-52E9-4B15-8238-91B988D09E00}"/>
              </a:ext>
            </a:extLst>
          </p:cNvPr>
          <p:cNvGrpSpPr/>
          <p:nvPr/>
        </p:nvGrpSpPr>
        <p:grpSpPr>
          <a:xfrm>
            <a:off x="5239011" y="2600820"/>
            <a:ext cx="3116363" cy="2339898"/>
            <a:chOff x="5461347" y="3467758"/>
            <a:chExt cx="4155150" cy="311986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63FBE83-346C-415E-BB32-5991A6DEB560}"/>
                </a:ext>
              </a:extLst>
            </p:cNvPr>
            <p:cNvSpPr/>
            <p:nvPr/>
          </p:nvSpPr>
          <p:spPr>
            <a:xfrm>
              <a:off x="6228184" y="6139637"/>
              <a:ext cx="3050529" cy="447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0" fontAlgn="base" hangingPunct="0">
                <a:lnSpc>
                  <a:spcPts val="1875"/>
                </a:lnSpc>
                <a:spcBef>
                  <a:spcPts val="225"/>
                </a:spcBef>
                <a:spcAft>
                  <a:spcPct val="0"/>
                </a:spcAft>
              </a:pPr>
              <a:r>
                <a:rPr kumimoji="1" lang="zh-TW" altLang="zh-TW" sz="15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北海岸石門會館住宿券</a:t>
              </a:r>
              <a:endParaRPr kumimoji="1" lang="en-US" altLang="zh-TW" sz="1500" b="1" dirty="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BDEA464-B2B9-4237-836F-4947DD975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4073977"/>
              <a:ext cx="2551127" cy="1913345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52FD2920-1290-4CEB-AEFF-8AE7BAF8B40C}"/>
                </a:ext>
              </a:extLst>
            </p:cNvPr>
            <p:cNvSpPr/>
            <p:nvPr/>
          </p:nvSpPr>
          <p:spPr>
            <a:xfrm>
              <a:off x="5461347" y="4942234"/>
              <a:ext cx="410663" cy="516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0" fontAlgn="base" hangingPunct="0">
                <a:lnSpc>
                  <a:spcPts val="2250"/>
                </a:lnSpc>
                <a:spcBef>
                  <a:spcPts val="225"/>
                </a:spcBef>
                <a:spcAft>
                  <a:spcPct val="0"/>
                </a:spcAft>
              </a:pPr>
              <a:r>
                <a:rPr kumimoji="1" lang="en-US" altLang="zh-TW" sz="27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</a:p>
          </p:txBody>
        </p:sp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BDED9C59-71B1-4983-A5C5-B48BBC904B07}"/>
                </a:ext>
              </a:extLst>
            </p:cNvPr>
            <p:cNvSpPr/>
            <p:nvPr/>
          </p:nvSpPr>
          <p:spPr>
            <a:xfrm>
              <a:off x="7915849" y="3467758"/>
              <a:ext cx="1700648" cy="97985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b="1" dirty="0">
                  <a:solidFill>
                    <a:srgbClr val="FFFFFF"/>
                  </a:solidFill>
                  <a:latin typeface="+mj-ea"/>
                  <a:ea typeface="+mj-ea"/>
                </a:rPr>
                <a:t>定價</a:t>
              </a:r>
              <a:r>
                <a:rPr kumimoji="1" lang="en-US" altLang="zh-TW" sz="1500" b="1" dirty="0">
                  <a:solidFill>
                    <a:srgbClr val="FFFFFF"/>
                  </a:solidFill>
                  <a:latin typeface="+mj-ea"/>
                  <a:ea typeface="+mj-ea"/>
                </a:rPr>
                <a:t>3,980</a:t>
              </a:r>
              <a:r>
                <a:rPr kumimoji="1" lang="zh-TW" altLang="en-US" sz="1500" b="1" dirty="0">
                  <a:solidFill>
                    <a:srgbClr val="FFFFFF"/>
                  </a:solidFill>
                  <a:latin typeface="+mj-ea"/>
                  <a:ea typeface="+mj-ea"/>
                </a:rPr>
                <a:t>元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1B3AD0E5-1CCF-4B17-8C9C-5C90C0AF7D29}"/>
              </a:ext>
            </a:extLst>
          </p:cNvPr>
          <p:cNvGrpSpPr/>
          <p:nvPr/>
        </p:nvGrpSpPr>
        <p:grpSpPr>
          <a:xfrm>
            <a:off x="3424239" y="2568477"/>
            <a:ext cx="2505282" cy="2359390"/>
            <a:chOff x="3041651" y="3424636"/>
            <a:chExt cx="3340376" cy="3145853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D59A69C0-0477-4A3B-9BD2-9F30D62C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949" y="3539352"/>
              <a:ext cx="1277353" cy="2481171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811DC3F-4235-479C-AFD0-2A1453C8FFF8}"/>
                </a:ext>
              </a:extLst>
            </p:cNvPr>
            <p:cNvSpPr/>
            <p:nvPr/>
          </p:nvSpPr>
          <p:spPr>
            <a:xfrm>
              <a:off x="3041651" y="6122504"/>
              <a:ext cx="3340376" cy="447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0" fontAlgn="base" hangingPunct="0">
                <a:lnSpc>
                  <a:spcPts val="1875"/>
                </a:lnSpc>
                <a:spcBef>
                  <a:spcPts val="225"/>
                </a:spcBef>
                <a:spcAft>
                  <a:spcPct val="0"/>
                </a:spcAft>
              </a:pPr>
              <a:r>
                <a:rPr kumimoji="1" lang="en-US" altLang="zh-TW" sz="15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SHOP</a:t>
              </a:r>
              <a:r>
                <a:rPr kumimoji="1" lang="zh-TW" altLang="zh-TW" sz="15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‧</a:t>
              </a:r>
              <a:r>
                <a:rPr kumimoji="1" lang="en-US" altLang="zh-TW" sz="15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COM </a:t>
              </a:r>
              <a:r>
                <a:rPr kumimoji="1" lang="zh-TW" altLang="zh-TW" sz="15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經典登機箱</a:t>
              </a:r>
              <a:endParaRPr kumimoji="1" lang="en-US" altLang="zh-TW" sz="1500" b="1" kern="100" dirty="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7295C1D-8E88-4A7C-BDA1-E4757F1FAAC1}"/>
                </a:ext>
              </a:extLst>
            </p:cNvPr>
            <p:cNvSpPr/>
            <p:nvPr/>
          </p:nvSpPr>
          <p:spPr>
            <a:xfrm>
              <a:off x="3316408" y="4942235"/>
              <a:ext cx="410663" cy="516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0" fontAlgn="base" hangingPunct="0">
                <a:lnSpc>
                  <a:spcPts val="2250"/>
                </a:lnSpc>
                <a:spcBef>
                  <a:spcPts val="225"/>
                </a:spcBef>
                <a:spcAft>
                  <a:spcPct val="0"/>
                </a:spcAft>
              </a:pPr>
              <a:r>
                <a:rPr kumimoji="1" lang="en-US" altLang="zh-TW" sz="27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594AB9FD-A40F-44BE-AF9E-20BB61A44EE8}"/>
                </a:ext>
              </a:extLst>
            </p:cNvPr>
            <p:cNvSpPr/>
            <p:nvPr/>
          </p:nvSpPr>
          <p:spPr>
            <a:xfrm>
              <a:off x="4580850" y="3424636"/>
              <a:ext cx="1700255" cy="97985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b="1" dirty="0">
                  <a:solidFill>
                    <a:srgbClr val="FFFFFF"/>
                  </a:solidFill>
                  <a:latin typeface="+mj-ea"/>
                  <a:ea typeface="+mj-ea"/>
                </a:rPr>
                <a:t>定價</a:t>
              </a:r>
              <a:r>
                <a:rPr kumimoji="1" lang="en-US" altLang="zh-TW" sz="1500" b="1" dirty="0">
                  <a:solidFill>
                    <a:srgbClr val="FFFFFF"/>
                  </a:solidFill>
                  <a:latin typeface="+mj-ea"/>
                  <a:ea typeface="+mj-ea"/>
                </a:rPr>
                <a:t>2,980</a:t>
              </a:r>
              <a:r>
                <a:rPr kumimoji="1" lang="zh-TW" altLang="en-US" sz="1500" b="1" dirty="0">
                  <a:solidFill>
                    <a:srgbClr val="FFFFFF"/>
                  </a:solidFill>
                  <a:latin typeface="+mj-ea"/>
                  <a:ea typeface="+mj-ea"/>
                </a:rPr>
                <a:t>元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94DF20BE-574F-400C-AE45-E0906F8D73DA}"/>
              </a:ext>
            </a:extLst>
          </p:cNvPr>
          <p:cNvGrpSpPr/>
          <p:nvPr/>
        </p:nvGrpSpPr>
        <p:grpSpPr>
          <a:xfrm>
            <a:off x="1309039" y="2580757"/>
            <a:ext cx="2279433" cy="2342636"/>
            <a:chOff x="221385" y="3441009"/>
            <a:chExt cx="3039244" cy="312351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1E38E7E-60B2-44E2-8757-DB30B02C2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5" y="3745175"/>
              <a:ext cx="3039244" cy="2275348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BE1949F-4227-4B21-93B7-FCBD1DB17598}"/>
                </a:ext>
              </a:extLst>
            </p:cNvPr>
            <p:cNvSpPr/>
            <p:nvPr/>
          </p:nvSpPr>
          <p:spPr>
            <a:xfrm>
              <a:off x="360805" y="6048143"/>
              <a:ext cx="2680847" cy="516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0" fontAlgn="base" hangingPunct="0">
                <a:lnSpc>
                  <a:spcPts val="2250"/>
                </a:lnSpc>
                <a:spcBef>
                  <a:spcPts val="225"/>
                </a:spcBef>
                <a:spcAft>
                  <a:spcPct val="0"/>
                </a:spcAft>
              </a:pPr>
              <a:r>
                <a:rPr kumimoji="1" lang="zh-TW" altLang="en-US" sz="15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美安</a:t>
              </a:r>
              <a:r>
                <a:rPr kumimoji="1" lang="en-US" altLang="zh-TW" sz="15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25</a:t>
              </a:r>
              <a:r>
                <a:rPr kumimoji="1" lang="zh-TW" altLang="en-US" sz="15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週年紀念組</a:t>
              </a:r>
              <a:r>
                <a:rPr kumimoji="1" lang="en-US" altLang="zh-TW" sz="15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         </a:t>
              </a: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4FD7B35D-206C-491E-AA9F-2CB5494DD4D3}"/>
                </a:ext>
              </a:extLst>
            </p:cNvPr>
            <p:cNvSpPr/>
            <p:nvPr/>
          </p:nvSpPr>
          <p:spPr>
            <a:xfrm>
              <a:off x="1020734" y="3441009"/>
              <a:ext cx="1607051" cy="97985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b="1" dirty="0">
                  <a:solidFill>
                    <a:srgbClr val="FFFFFF"/>
                  </a:solidFill>
                  <a:latin typeface="+mj-ea"/>
                  <a:ea typeface="+mj-ea"/>
                </a:rPr>
                <a:t>定價</a:t>
              </a:r>
              <a:endParaRPr kumimoji="1" lang="en-US" altLang="zh-TW" sz="1500" b="1" dirty="0">
                <a:solidFill>
                  <a:srgbClr val="FFFFFF"/>
                </a:solidFill>
                <a:latin typeface="+mj-ea"/>
                <a:ea typeface="+mj-ea"/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1500" b="1" dirty="0">
                  <a:solidFill>
                    <a:srgbClr val="FFFFFF"/>
                  </a:solidFill>
                  <a:latin typeface="+mj-ea"/>
                  <a:ea typeface="+mj-ea"/>
                </a:rPr>
                <a:t>$3,070</a:t>
              </a:r>
              <a:r>
                <a:rPr kumimoji="1" lang="zh-TW" altLang="en-US" sz="1500" b="1" dirty="0">
                  <a:solidFill>
                    <a:srgbClr val="FFFFFF"/>
                  </a:solidFill>
                  <a:latin typeface="+mj-ea"/>
                  <a:ea typeface="+mj-ea"/>
                </a:rPr>
                <a:t>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70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8651"/>
            <a:ext cx="9396536" cy="6244781"/>
          </a:xfrm>
          <a:prstGeom prst="rect">
            <a:avLst/>
          </a:prstGeom>
        </p:spPr>
      </p:pic>
      <p:sp>
        <p:nvSpPr>
          <p:cNvPr id="7" name="Rectangle 10"/>
          <p:cNvSpPr/>
          <p:nvPr/>
        </p:nvSpPr>
        <p:spPr>
          <a:xfrm>
            <a:off x="1403649" y="1413233"/>
            <a:ext cx="4464496" cy="1760715"/>
          </a:xfrm>
          <a:prstGeom prst="rect">
            <a:avLst/>
          </a:prstGeom>
          <a:solidFill>
            <a:srgbClr val="DC4E00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860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619672" y="1419624"/>
            <a:ext cx="4104456" cy="175432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algn="ctr" defTabSz="895304">
              <a:defRPr/>
            </a:pPr>
            <a:r>
              <a:rPr lang="zh-TW" altLang="en-US" sz="5400" b="1" dirty="0">
                <a:ln w="3175">
                  <a:noFill/>
                </a:ln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 pitchFamily="50" charset="0"/>
              </a:rPr>
              <a:t>夥伴商店</a:t>
            </a:r>
            <a:endParaRPr lang="en-US" altLang="zh-TW" sz="5400" b="1" dirty="0">
              <a:ln w="3175">
                <a:noFill/>
              </a:ln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otham Bold" pitchFamily="50" charset="0"/>
            </a:endParaRPr>
          </a:p>
          <a:p>
            <a:pPr algn="ctr" defTabSz="895304">
              <a:defRPr/>
            </a:pPr>
            <a:r>
              <a:rPr lang="en-US" altLang="zh-TW" sz="5400" b="1" dirty="0">
                <a:ln w="3175">
                  <a:noFill/>
                </a:ln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 pitchFamily="50" charset="0"/>
              </a:rPr>
              <a:t>VIP</a:t>
            </a:r>
            <a:r>
              <a:rPr lang="zh-TW" altLang="en-US" sz="5400" b="1" dirty="0">
                <a:ln w="3175">
                  <a:noFill/>
                </a:ln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 pitchFamily="50" charset="0"/>
              </a:rPr>
              <a:t>嘉賓分享</a:t>
            </a:r>
            <a:endParaRPr lang="en-US" altLang="zh-TW" sz="5400" b="1" dirty="0">
              <a:ln w="3175">
                <a:noFill/>
              </a:ln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otham Bold" pitchFamily="50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4485">
            <a:off x="95158" y="3114693"/>
            <a:ext cx="2234418" cy="223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矩形 9"/>
          <p:cNvSpPr>
            <a:spLocks noGrp="1" noChangeArrowheads="1"/>
          </p:cNvSpPr>
          <p:nvPr>
            <p:ph type="subTitle" idx="1"/>
          </p:nvPr>
        </p:nvSpPr>
        <p:spPr>
          <a:xfrm>
            <a:off x="4907141" y="1946844"/>
            <a:ext cx="3836838" cy="822674"/>
          </a:xfrm>
        </p:spPr>
        <p:txBody>
          <a:bodyPr>
            <a:noAutofit/>
          </a:bodyPr>
          <a:lstStyle/>
          <a:p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營 運 長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 效 安 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Eric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Liu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E8DEBFB-3B77-4F9A-91C8-9D4C7C7E2B75}"/>
              </a:ext>
            </a:extLst>
          </p:cNvPr>
          <p:cNvSpPr/>
          <p:nvPr/>
        </p:nvSpPr>
        <p:spPr>
          <a:xfrm>
            <a:off x="372870" y="1950868"/>
            <a:ext cx="4534271" cy="1615826"/>
          </a:xfrm>
          <a:prstGeom prst="rect">
            <a:avLst/>
          </a:prstGeom>
        </p:spPr>
        <p:txBody>
          <a:bodyPr wrap="square" lIns="68544" tIns="34289" rIns="68544" bIns="34289">
            <a:spAutoFit/>
          </a:bodyPr>
          <a:lstStyle/>
          <a:p>
            <a:pPr defTabSz="342686"/>
            <a:r>
              <a:rPr lang="en-US" altLang="zh-TW" sz="5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3M-Colors</a:t>
            </a:r>
            <a:r>
              <a:rPr lang="zh-TW" altLang="en-US" sz="5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居家生活館</a:t>
            </a:r>
            <a:endParaRPr lang="zh-TW" altLang="en-US" sz="5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6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矩形 9">
            <a:extLst>
              <a:ext uri="{FF2B5EF4-FFF2-40B4-BE49-F238E27FC236}">
                <a16:creationId xmlns:a16="http://schemas.microsoft.com/office/drawing/2014/main" id="{E0A115BE-216F-4653-8DA1-0128EFA0D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0989" y="170681"/>
            <a:ext cx="3883755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defTabSz="342686"/>
            <a:r>
              <a:rPr lang="en-US" altLang="zh-TW" sz="41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3M-Colors</a:t>
            </a:r>
            <a:r>
              <a:rPr lang="zh-TW" altLang="en-US" sz="41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E214774-38CC-4F47-94FD-1D1990981867}"/>
              </a:ext>
            </a:extLst>
          </p:cNvPr>
          <p:cNvSpPr/>
          <p:nvPr/>
        </p:nvSpPr>
        <p:spPr>
          <a:xfrm>
            <a:off x="670359" y="1888865"/>
            <a:ext cx="3215935" cy="6861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defTabSz="342686"/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年加入夥伴商店</a:t>
            </a:r>
          </a:p>
        </p:txBody>
      </p:sp>
      <p:grpSp>
        <p:nvGrpSpPr>
          <p:cNvPr id="27" name="组合 10">
            <a:extLst>
              <a:ext uri="{FF2B5EF4-FFF2-40B4-BE49-F238E27FC236}">
                <a16:creationId xmlns:a16="http://schemas.microsoft.com/office/drawing/2014/main" id="{6EDB1CC7-6352-451D-BBA3-4DD0ADC8FFD8}"/>
              </a:ext>
            </a:extLst>
          </p:cNvPr>
          <p:cNvGrpSpPr/>
          <p:nvPr/>
        </p:nvGrpSpPr>
        <p:grpSpPr>
          <a:xfrm>
            <a:off x="4730174" y="986120"/>
            <a:ext cx="3513407" cy="3677292"/>
            <a:chOff x="3396614" y="4881487"/>
            <a:chExt cx="1377757" cy="1442026"/>
          </a:xfrm>
        </p:grpSpPr>
        <p:grpSp>
          <p:nvGrpSpPr>
            <p:cNvPr id="28" name="组合 11">
              <a:extLst>
                <a:ext uri="{FF2B5EF4-FFF2-40B4-BE49-F238E27FC236}">
                  <a16:creationId xmlns:a16="http://schemas.microsoft.com/office/drawing/2014/main" id="{5805032B-D037-4CE6-85CA-1CC0A0C9F3B2}"/>
                </a:ext>
              </a:extLst>
            </p:cNvPr>
            <p:cNvGrpSpPr/>
            <p:nvPr/>
          </p:nvGrpSpPr>
          <p:grpSpPr>
            <a:xfrm>
              <a:off x="3396614" y="5308601"/>
              <a:ext cx="1377757" cy="1014912"/>
              <a:chOff x="9461500" y="5347789"/>
              <a:chExt cx="1377757" cy="1014912"/>
            </a:xfrm>
            <a:solidFill>
              <a:srgbClr val="404040"/>
            </a:solidFill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DA88FAD0-8AC5-41FC-9CA0-35B27EA7A301}"/>
                  </a:ext>
                </a:extLst>
              </p:cNvPr>
              <p:cNvSpPr/>
              <p:nvPr/>
            </p:nvSpPr>
            <p:spPr>
              <a:xfrm>
                <a:off x="9461500" y="6083300"/>
                <a:ext cx="203200" cy="2794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686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E6DACA5A-414D-4D7B-B96C-A64C0DDA4D3D}"/>
                  </a:ext>
                </a:extLst>
              </p:cNvPr>
              <p:cNvSpPr/>
              <p:nvPr/>
            </p:nvSpPr>
            <p:spPr>
              <a:xfrm>
                <a:off x="9755139" y="6010275"/>
                <a:ext cx="203200" cy="35242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686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47A7F82E-2836-44D4-A39B-48B65A017E4C}"/>
                  </a:ext>
                </a:extLst>
              </p:cNvPr>
              <p:cNvSpPr/>
              <p:nvPr/>
            </p:nvSpPr>
            <p:spPr>
              <a:xfrm>
                <a:off x="10048778" y="5934075"/>
                <a:ext cx="203200" cy="42862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686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620F05F0-AC27-45F0-A4FD-A0B3AB34ADB0}"/>
                  </a:ext>
                </a:extLst>
              </p:cNvPr>
              <p:cNvSpPr/>
              <p:nvPr/>
            </p:nvSpPr>
            <p:spPr>
              <a:xfrm>
                <a:off x="10342417" y="5728789"/>
                <a:ext cx="203200" cy="63391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686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FF95E106-CDB6-4F0D-A36A-E4823CEE77D7}"/>
                  </a:ext>
                </a:extLst>
              </p:cNvPr>
              <p:cNvSpPr/>
              <p:nvPr/>
            </p:nvSpPr>
            <p:spPr>
              <a:xfrm>
                <a:off x="10636057" y="5347789"/>
                <a:ext cx="203200" cy="101491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686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形状 12">
              <a:extLst>
                <a:ext uri="{FF2B5EF4-FFF2-40B4-BE49-F238E27FC236}">
                  <a16:creationId xmlns:a16="http://schemas.microsoft.com/office/drawing/2014/main" id="{06AF33D0-7C94-4D92-8AC0-1A93EF6161A5}"/>
                </a:ext>
              </a:extLst>
            </p:cNvPr>
            <p:cNvSpPr/>
            <p:nvPr/>
          </p:nvSpPr>
          <p:spPr>
            <a:xfrm rot="6888401" flipH="1">
              <a:off x="3218665" y="5077990"/>
              <a:ext cx="1349577" cy="956571"/>
            </a:xfrm>
            <a:prstGeom prst="swooshArrow">
              <a:avLst>
                <a:gd name="adj1" fmla="val 20517"/>
                <a:gd name="adj2" fmla="val 32877"/>
              </a:avLst>
            </a:prstGeom>
            <a:solidFill>
              <a:srgbClr val="FFFF0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036" name="Picture 12" descr="http://www.kaimeicangchu.com/uploadfile/20150316/20150316075621282.jpg">
            <a:extLst>
              <a:ext uri="{FF2B5EF4-FFF2-40B4-BE49-F238E27FC236}">
                <a16:creationId xmlns:a16="http://schemas.microsoft.com/office/drawing/2014/main" id="{FFA8EE57-6BCE-41B9-9F0F-492F0F5E8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" t="8227" r="2086" b="7977"/>
          <a:stretch/>
        </p:blipFill>
        <p:spPr bwMode="auto">
          <a:xfrm>
            <a:off x="645094" y="2466679"/>
            <a:ext cx="3241178" cy="220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20">
            <a:extLst>
              <a:ext uri="{FF2B5EF4-FFF2-40B4-BE49-F238E27FC236}">
                <a16:creationId xmlns:a16="http://schemas.microsoft.com/office/drawing/2014/main" id="{D5D23CCF-9AB9-40C2-A58A-89DEDCFC309F}"/>
              </a:ext>
            </a:extLst>
          </p:cNvPr>
          <p:cNvGrpSpPr>
            <a:grpSpLocks/>
          </p:cNvGrpSpPr>
          <p:nvPr/>
        </p:nvGrpSpPr>
        <p:grpSpPr bwMode="auto">
          <a:xfrm>
            <a:off x="4299295" y="816438"/>
            <a:ext cx="4220766" cy="84534"/>
            <a:chOff x="951268" y="1729577"/>
            <a:chExt cx="8083489" cy="1405904"/>
          </a:xfrm>
        </p:grpSpPr>
        <p:sp>
          <p:nvSpPr>
            <p:cNvPr id="40" name="Rectangle 5">
              <a:extLst>
                <a:ext uri="{FF2B5EF4-FFF2-40B4-BE49-F238E27FC236}">
                  <a16:creationId xmlns:a16="http://schemas.microsoft.com/office/drawing/2014/main" id="{545F2752-C436-4939-A7EC-9A68F0E4F5B1}"/>
                </a:ext>
              </a:extLst>
            </p:cNvPr>
            <p:cNvSpPr/>
            <p:nvPr/>
          </p:nvSpPr>
          <p:spPr>
            <a:xfrm>
              <a:off x="951268" y="1729577"/>
              <a:ext cx="2004341" cy="140590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id="{DAC606D4-0576-46B3-8FDE-2BF591CE5C14}"/>
                </a:ext>
              </a:extLst>
            </p:cNvPr>
            <p:cNvSpPr/>
            <p:nvPr/>
          </p:nvSpPr>
          <p:spPr>
            <a:xfrm>
              <a:off x="6936926" y="1729577"/>
              <a:ext cx="209783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42" name="Rectangle 15">
              <a:extLst>
                <a:ext uri="{FF2B5EF4-FFF2-40B4-BE49-F238E27FC236}">
                  <a16:creationId xmlns:a16="http://schemas.microsoft.com/office/drawing/2014/main" id="{D4ED0119-FC45-418D-AE6C-E0E72AE8D2AE}"/>
                </a:ext>
              </a:extLst>
            </p:cNvPr>
            <p:cNvSpPr/>
            <p:nvPr/>
          </p:nvSpPr>
          <p:spPr>
            <a:xfrm>
              <a:off x="2955609" y="1729577"/>
              <a:ext cx="2004340" cy="140590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1AE1787D-E009-4D8E-987C-037381D909BD}"/>
                </a:ext>
              </a:extLst>
            </p:cNvPr>
            <p:cNvSpPr/>
            <p:nvPr/>
          </p:nvSpPr>
          <p:spPr>
            <a:xfrm>
              <a:off x="4955388" y="1729577"/>
              <a:ext cx="200434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</p:grpSp>
      <p:sp>
        <p:nvSpPr>
          <p:cNvPr id="10" name="爆炸: 八角 9">
            <a:extLst>
              <a:ext uri="{FF2B5EF4-FFF2-40B4-BE49-F238E27FC236}">
                <a16:creationId xmlns:a16="http://schemas.microsoft.com/office/drawing/2014/main" id="{6C331ED6-91D1-445D-82D6-82979065C74A}"/>
              </a:ext>
            </a:extLst>
          </p:cNvPr>
          <p:cNvSpPr/>
          <p:nvPr/>
        </p:nvSpPr>
        <p:spPr>
          <a:xfrm>
            <a:off x="4600691" y="1147972"/>
            <a:ext cx="1920367" cy="1710326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342686"/>
            <a:endParaRPr lang="zh-TW" altLang="en-US" sz="3000" dirty="0">
              <a:solidFill>
                <a:prstClr val="white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EF5A235-EA3F-4DC3-B73E-31355D437F9C}"/>
              </a:ext>
            </a:extLst>
          </p:cNvPr>
          <p:cNvSpPr/>
          <p:nvPr/>
        </p:nvSpPr>
        <p:spPr>
          <a:xfrm>
            <a:off x="4838016" y="1549473"/>
            <a:ext cx="1396763" cy="761747"/>
          </a:xfrm>
          <a:prstGeom prst="rect">
            <a:avLst/>
          </a:prstGeom>
        </p:spPr>
        <p:txBody>
          <a:bodyPr wrap="square" lIns="68544" tIns="34289" rIns="68544" bIns="34289">
            <a:spAutoFit/>
          </a:bodyPr>
          <a:lstStyle/>
          <a:p>
            <a:pPr algn="ctr" defTabSz="342686"/>
            <a:r>
              <a:rPr lang="en-US" altLang="zh-TW" sz="45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45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倍</a:t>
            </a:r>
          </a:p>
        </p:txBody>
      </p:sp>
    </p:spTree>
    <p:extLst>
      <p:ext uri="{BB962C8B-B14F-4D97-AF65-F5344CB8AC3E}">
        <p14:creationId xmlns:p14="http://schemas.microsoft.com/office/powerpoint/2010/main" val="11898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4B6C7DAD-B475-42CB-A724-7F59268B1AA3}"/>
              </a:ext>
            </a:extLst>
          </p:cNvPr>
          <p:cNvSpPr/>
          <p:nvPr/>
        </p:nvSpPr>
        <p:spPr>
          <a:xfrm>
            <a:off x="552632" y="1152402"/>
            <a:ext cx="8043169" cy="36681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342686"/>
            <a:endParaRPr lang="zh-TW" altLang="en-US" sz="1400">
              <a:solidFill>
                <a:prstClr val="white"/>
              </a:solidFill>
            </a:endParaRPr>
          </a:p>
        </p:txBody>
      </p:sp>
      <p:sp>
        <p:nvSpPr>
          <p:cNvPr id="86018" name="矩形 2"/>
          <p:cNvSpPr>
            <a:spLocks noGrp="1" noChangeArrowheads="1"/>
          </p:cNvSpPr>
          <p:nvPr>
            <p:ph type="title"/>
          </p:nvPr>
        </p:nvSpPr>
        <p:spPr>
          <a:xfrm>
            <a:off x="4572000" y="32294"/>
            <a:ext cx="3207172" cy="990600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銷售主力品牌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BABB5-CA3A-4DFF-A095-AB84F17D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12" y="2450207"/>
            <a:ext cx="2399327" cy="127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14">
            <a:extLst>
              <a:ext uri="{FF2B5EF4-FFF2-40B4-BE49-F238E27FC236}">
                <a16:creationId xmlns:a16="http://schemas.microsoft.com/office/drawing/2014/main" id="{FA83F66C-A618-4FFE-B20D-37628DC10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45" y="1373331"/>
            <a:ext cx="2393884" cy="71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7">
            <a:extLst>
              <a:ext uri="{FF2B5EF4-FFF2-40B4-BE49-F238E27FC236}">
                <a16:creationId xmlns:a16="http://schemas.microsoft.com/office/drawing/2014/main" id="{8E163625-A233-4C7C-9573-EE9B7E22A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11" y="1398121"/>
            <a:ext cx="2210648" cy="66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18">
            <a:extLst>
              <a:ext uri="{FF2B5EF4-FFF2-40B4-BE49-F238E27FC236}">
                <a16:creationId xmlns:a16="http://schemas.microsoft.com/office/drawing/2014/main" id="{AA969C02-10D3-4583-A067-1F38B90F2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04" y="3617697"/>
            <a:ext cx="1926587" cy="47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7F17229-F234-40BA-BBB3-7C91E7B2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56" y="2502294"/>
            <a:ext cx="2253407" cy="88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9">
            <a:extLst>
              <a:ext uri="{FF2B5EF4-FFF2-40B4-BE49-F238E27FC236}">
                <a16:creationId xmlns:a16="http://schemas.microsoft.com/office/drawing/2014/main" id="{2AB94669-22B4-4A51-A48C-76F400FB00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87" y="2637378"/>
            <a:ext cx="1732675" cy="7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2">
            <a:extLst>
              <a:ext uri="{FF2B5EF4-FFF2-40B4-BE49-F238E27FC236}">
                <a16:creationId xmlns:a16="http://schemas.microsoft.com/office/drawing/2014/main" id="{32A0A1C4-00C4-40E7-8363-D177A5566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0" y="1437868"/>
            <a:ext cx="2123982" cy="81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1ED3BCB-3AD9-42A1-8D9B-E40B711E00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53" y="4196302"/>
            <a:ext cx="3279983" cy="50816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D2F132A-4758-44EF-AA68-272D67B58B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36" y="3729163"/>
            <a:ext cx="2453122" cy="764087"/>
          </a:xfrm>
          <a:prstGeom prst="rect">
            <a:avLst/>
          </a:prstGeom>
        </p:spPr>
      </p:pic>
      <p:grpSp>
        <p:nvGrpSpPr>
          <p:cNvPr id="22" name="组合 20">
            <a:extLst>
              <a:ext uri="{FF2B5EF4-FFF2-40B4-BE49-F238E27FC236}">
                <a16:creationId xmlns:a16="http://schemas.microsoft.com/office/drawing/2014/main" id="{048B3506-281C-42D3-B4EF-FA1E8C934B26}"/>
              </a:ext>
            </a:extLst>
          </p:cNvPr>
          <p:cNvGrpSpPr>
            <a:grpSpLocks/>
          </p:cNvGrpSpPr>
          <p:nvPr/>
        </p:nvGrpSpPr>
        <p:grpSpPr bwMode="auto">
          <a:xfrm>
            <a:off x="4299295" y="816438"/>
            <a:ext cx="4220766" cy="84534"/>
            <a:chOff x="951268" y="1729577"/>
            <a:chExt cx="8083489" cy="1405904"/>
          </a:xfrm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87334AF2-D060-4433-BF4C-067537A92341}"/>
                </a:ext>
              </a:extLst>
            </p:cNvPr>
            <p:cNvSpPr/>
            <p:nvPr/>
          </p:nvSpPr>
          <p:spPr>
            <a:xfrm>
              <a:off x="951268" y="1729577"/>
              <a:ext cx="2004341" cy="140590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C04FCC39-8EF5-495E-9A0F-63B1D9A59E00}"/>
                </a:ext>
              </a:extLst>
            </p:cNvPr>
            <p:cNvSpPr/>
            <p:nvPr/>
          </p:nvSpPr>
          <p:spPr>
            <a:xfrm>
              <a:off x="6936926" y="1729577"/>
              <a:ext cx="209783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AB3AEA2B-8A17-403C-8798-DD36ACCEB6BD}"/>
                </a:ext>
              </a:extLst>
            </p:cNvPr>
            <p:cNvSpPr/>
            <p:nvPr/>
          </p:nvSpPr>
          <p:spPr>
            <a:xfrm>
              <a:off x="2955609" y="1729577"/>
              <a:ext cx="2004340" cy="140590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86EBF117-38FA-46B6-A42B-34F6BC7899F2}"/>
                </a:ext>
              </a:extLst>
            </p:cNvPr>
            <p:cNvSpPr/>
            <p:nvPr/>
          </p:nvSpPr>
          <p:spPr>
            <a:xfrm>
              <a:off x="4955388" y="1729577"/>
              <a:ext cx="200434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29" y="2361114"/>
            <a:ext cx="2546136" cy="137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5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23">
            <a:extLst>
              <a:ext uri="{FF2B5EF4-FFF2-40B4-BE49-F238E27FC236}">
                <a16:creationId xmlns:a16="http://schemas.microsoft.com/office/drawing/2014/main" id="{37D1CEB7-FE3E-4792-85B2-91AD9120A753}"/>
              </a:ext>
            </a:extLst>
          </p:cNvPr>
          <p:cNvGrpSpPr/>
          <p:nvPr/>
        </p:nvGrpSpPr>
        <p:grpSpPr>
          <a:xfrm>
            <a:off x="821827" y="1308590"/>
            <a:ext cx="6141860" cy="1102815"/>
            <a:chOff x="1095768" y="1469574"/>
            <a:chExt cx="8189146" cy="1470420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FF3CE9C8-1139-41CD-86D8-90EBFCB1DA56}"/>
                </a:ext>
              </a:extLst>
            </p:cNvPr>
            <p:cNvSpPr/>
            <p:nvPr/>
          </p:nvSpPr>
          <p:spPr>
            <a:xfrm>
              <a:off x="2218930" y="1592666"/>
              <a:ext cx="7065984" cy="1224233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3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kumimoji="1" lang="zh-CN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7" name="椭圆 27">
              <a:extLst>
                <a:ext uri="{FF2B5EF4-FFF2-40B4-BE49-F238E27FC236}">
                  <a16:creationId xmlns:a16="http://schemas.microsoft.com/office/drawing/2014/main" id="{FFE4A30F-2712-4216-827B-77928A6E22B7}"/>
                </a:ext>
              </a:extLst>
            </p:cNvPr>
            <p:cNvSpPr/>
            <p:nvPr/>
          </p:nvSpPr>
          <p:spPr>
            <a:xfrm>
              <a:off x="1095768" y="1469574"/>
              <a:ext cx="1470420" cy="14704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26">
            <a:extLst>
              <a:ext uri="{FF2B5EF4-FFF2-40B4-BE49-F238E27FC236}">
                <a16:creationId xmlns:a16="http://schemas.microsoft.com/office/drawing/2014/main" id="{07E97B31-6F02-41ED-8A1A-60D7DEAB33DB}"/>
              </a:ext>
            </a:extLst>
          </p:cNvPr>
          <p:cNvGrpSpPr/>
          <p:nvPr/>
        </p:nvGrpSpPr>
        <p:grpSpPr>
          <a:xfrm>
            <a:off x="822397" y="3639203"/>
            <a:ext cx="6141290" cy="1102815"/>
            <a:chOff x="1096527" y="4577059"/>
            <a:chExt cx="8188387" cy="1470420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70FF162B-95AF-46E2-BB42-2BB8DC30E87B}"/>
                </a:ext>
              </a:extLst>
            </p:cNvPr>
            <p:cNvSpPr/>
            <p:nvPr/>
          </p:nvSpPr>
          <p:spPr>
            <a:xfrm>
              <a:off x="2218930" y="4700153"/>
              <a:ext cx="7065984" cy="1224233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3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kumimoji="1" lang="zh-CN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50" name="椭圆 53">
              <a:extLst>
                <a:ext uri="{FF2B5EF4-FFF2-40B4-BE49-F238E27FC236}">
                  <a16:creationId xmlns:a16="http://schemas.microsoft.com/office/drawing/2014/main" id="{92285EC8-DE5E-416E-B1B5-2ACE9A2A7491}"/>
                </a:ext>
              </a:extLst>
            </p:cNvPr>
            <p:cNvSpPr/>
            <p:nvPr/>
          </p:nvSpPr>
          <p:spPr>
            <a:xfrm>
              <a:off x="1096527" y="4577059"/>
              <a:ext cx="1470420" cy="14704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组合 24">
            <a:extLst>
              <a:ext uri="{FF2B5EF4-FFF2-40B4-BE49-F238E27FC236}">
                <a16:creationId xmlns:a16="http://schemas.microsoft.com/office/drawing/2014/main" id="{AF40FBEF-B7C6-4789-B411-48D704944931}"/>
              </a:ext>
            </a:extLst>
          </p:cNvPr>
          <p:cNvGrpSpPr/>
          <p:nvPr/>
        </p:nvGrpSpPr>
        <p:grpSpPr>
          <a:xfrm>
            <a:off x="2181529" y="2473898"/>
            <a:ext cx="6150887" cy="1102815"/>
            <a:chOff x="2908672" y="3023318"/>
            <a:chExt cx="8201183" cy="1470420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C5C7441C-FDCE-42F9-8606-20A3438AAA15}"/>
                </a:ext>
              </a:extLst>
            </p:cNvPr>
            <p:cNvSpPr/>
            <p:nvPr/>
          </p:nvSpPr>
          <p:spPr>
            <a:xfrm flipH="1">
              <a:off x="2908672" y="3146410"/>
              <a:ext cx="7065988" cy="1224233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3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kumimoji="1" lang="zh-CN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53" name="椭圆 62">
              <a:extLst>
                <a:ext uri="{FF2B5EF4-FFF2-40B4-BE49-F238E27FC236}">
                  <a16:creationId xmlns:a16="http://schemas.microsoft.com/office/drawing/2014/main" id="{E792EDA4-23DB-414F-AA43-C26994808B7D}"/>
                </a:ext>
              </a:extLst>
            </p:cNvPr>
            <p:cNvSpPr/>
            <p:nvPr/>
          </p:nvSpPr>
          <p:spPr>
            <a:xfrm>
              <a:off x="9639435" y="3023318"/>
              <a:ext cx="1470420" cy="14704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kumimoji="1"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54" name="文本框 62">
            <a:extLst>
              <a:ext uri="{FF2B5EF4-FFF2-40B4-BE49-F238E27FC236}">
                <a16:creationId xmlns:a16="http://schemas.microsoft.com/office/drawing/2014/main" id="{061E9387-8CF8-4F51-80B1-EA4968E841BA}"/>
              </a:ext>
            </a:extLst>
          </p:cNvPr>
          <p:cNvSpPr txBox="1"/>
          <p:nvPr/>
        </p:nvSpPr>
        <p:spPr>
          <a:xfrm>
            <a:off x="111731" y="3647959"/>
            <a:ext cx="2523006" cy="1084913"/>
          </a:xfrm>
          <a:prstGeom prst="rect">
            <a:avLst/>
          </a:prstGeom>
          <a:noFill/>
          <a:effectLst/>
        </p:spPr>
        <p:txBody>
          <a:bodyPr wrap="square" lIns="68544" tIns="34289" rIns="68544" bIns="34289" rtlCol="0">
            <a:spAutoFit/>
          </a:bodyPr>
          <a:lstStyle/>
          <a:p>
            <a:pPr algn="ctr" defTabSz="342686"/>
            <a:r>
              <a:rPr kumimoji="1" lang="en-US" altLang="zh-CN" sz="6600" b="1" dirty="0">
                <a:solidFill>
                  <a:prstClr val="black"/>
                </a:solidFill>
              </a:rPr>
              <a:t>3</a:t>
            </a:r>
            <a:endParaRPr kumimoji="1" lang="zh-CN" altLang="en-US" sz="6600" b="1" dirty="0">
              <a:solidFill>
                <a:prstClr val="black"/>
              </a:solidFill>
            </a:endParaRPr>
          </a:p>
        </p:txBody>
      </p:sp>
      <p:sp>
        <p:nvSpPr>
          <p:cNvPr id="55" name="文本框 62">
            <a:extLst>
              <a:ext uri="{FF2B5EF4-FFF2-40B4-BE49-F238E27FC236}">
                <a16:creationId xmlns:a16="http://schemas.microsoft.com/office/drawing/2014/main" id="{ED0DC778-FE1E-4093-A8EE-71862D36B40D}"/>
              </a:ext>
            </a:extLst>
          </p:cNvPr>
          <p:cNvSpPr txBox="1"/>
          <p:nvPr/>
        </p:nvSpPr>
        <p:spPr>
          <a:xfrm>
            <a:off x="6519155" y="2496948"/>
            <a:ext cx="2523006" cy="1084913"/>
          </a:xfrm>
          <a:prstGeom prst="rect">
            <a:avLst/>
          </a:prstGeom>
          <a:noFill/>
          <a:effectLst/>
        </p:spPr>
        <p:txBody>
          <a:bodyPr wrap="square" lIns="68544" tIns="34289" rIns="68544" bIns="34289" rtlCol="0">
            <a:spAutoFit/>
          </a:bodyPr>
          <a:lstStyle/>
          <a:p>
            <a:pPr algn="ctr" defTabSz="342686"/>
            <a:r>
              <a:rPr kumimoji="1" lang="en-US" altLang="zh-TW" sz="6600" b="1" dirty="0">
                <a:solidFill>
                  <a:prstClr val="black"/>
                </a:solidFill>
              </a:rPr>
              <a:t>2</a:t>
            </a:r>
            <a:endParaRPr kumimoji="1" lang="zh-CN" altLang="en-US" sz="6600" b="1" dirty="0">
              <a:solidFill>
                <a:prstClr val="black"/>
              </a:solidFill>
            </a:endParaRPr>
          </a:p>
        </p:txBody>
      </p:sp>
      <p:sp>
        <p:nvSpPr>
          <p:cNvPr id="56" name="文本框 62">
            <a:extLst>
              <a:ext uri="{FF2B5EF4-FFF2-40B4-BE49-F238E27FC236}">
                <a16:creationId xmlns:a16="http://schemas.microsoft.com/office/drawing/2014/main" id="{BD5D4638-C11F-4D6A-9D37-BB5D9CE7C7E4}"/>
              </a:ext>
            </a:extLst>
          </p:cNvPr>
          <p:cNvSpPr txBox="1"/>
          <p:nvPr/>
        </p:nvSpPr>
        <p:spPr>
          <a:xfrm>
            <a:off x="111731" y="1287310"/>
            <a:ext cx="2523006" cy="1084913"/>
          </a:xfrm>
          <a:prstGeom prst="rect">
            <a:avLst/>
          </a:prstGeom>
          <a:noFill/>
          <a:effectLst/>
        </p:spPr>
        <p:txBody>
          <a:bodyPr wrap="square" lIns="68544" tIns="34289" rIns="68544" bIns="34289" rtlCol="0">
            <a:spAutoFit/>
          </a:bodyPr>
          <a:lstStyle/>
          <a:p>
            <a:pPr algn="ctr" defTabSz="342686"/>
            <a:r>
              <a:rPr kumimoji="1" lang="en-US" altLang="zh-TW" sz="6600" b="1" dirty="0">
                <a:solidFill>
                  <a:prstClr val="black"/>
                </a:solidFill>
              </a:rPr>
              <a:t>1</a:t>
            </a:r>
            <a:endParaRPr kumimoji="1" lang="zh-CN" altLang="en-US" sz="6600" b="1" dirty="0">
              <a:solidFill>
                <a:prstClr val="black"/>
              </a:solidFill>
            </a:endParaRPr>
          </a:p>
        </p:txBody>
      </p:sp>
      <p:sp>
        <p:nvSpPr>
          <p:cNvPr id="57" name="文本框 52">
            <a:extLst>
              <a:ext uri="{FF2B5EF4-FFF2-40B4-BE49-F238E27FC236}">
                <a16:creationId xmlns:a16="http://schemas.microsoft.com/office/drawing/2014/main" id="{11F8CD96-D1A9-4220-A132-4893614E1E44}"/>
              </a:ext>
            </a:extLst>
          </p:cNvPr>
          <p:cNvSpPr txBox="1"/>
          <p:nvPr/>
        </p:nvSpPr>
        <p:spPr>
          <a:xfrm>
            <a:off x="2021704" y="1480378"/>
            <a:ext cx="6367694" cy="807914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342686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以話題性、季節品為主，具高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值、揪團好賣的商品為主</a:t>
            </a:r>
            <a:endParaRPr kumimoji="1" lang="en-US" altLang="zh-CN" sz="2400" dirty="0">
              <a:solidFill>
                <a:prstClr val="white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58" name="文本框 63">
            <a:extLst>
              <a:ext uri="{FF2B5EF4-FFF2-40B4-BE49-F238E27FC236}">
                <a16:creationId xmlns:a16="http://schemas.microsoft.com/office/drawing/2014/main" id="{D13F8F05-79C0-4474-BBD7-D9701E1F25BF}"/>
              </a:ext>
            </a:extLst>
          </p:cNvPr>
          <p:cNvSpPr txBox="1"/>
          <p:nvPr/>
        </p:nvSpPr>
        <p:spPr>
          <a:xfrm>
            <a:off x="2065604" y="3818905"/>
            <a:ext cx="4496723" cy="807914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342686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主打商品搜尋輸入關鍵字“美安專屬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endParaRPr kumimoji="1" lang="en-US" altLang="zh-CN" sz="2400" dirty="0">
              <a:solidFill>
                <a:prstClr val="white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95DE339-FD99-4A7C-B27D-5C841CC93E99}"/>
              </a:ext>
            </a:extLst>
          </p:cNvPr>
          <p:cNvSpPr txBox="1"/>
          <p:nvPr/>
        </p:nvSpPr>
        <p:spPr>
          <a:xfrm>
            <a:off x="1870968" y="2648473"/>
            <a:ext cx="5419898" cy="807914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defTabSz="342686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成為每個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sz="2400" b="1" baseline="30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真正的合作夥伴，盡可能促成每一筆交易</a:t>
            </a:r>
            <a:endParaRPr kumimoji="1" lang="en-US" altLang="zh-CN" sz="2400" dirty="0">
              <a:solidFill>
                <a:prstClr val="white"/>
              </a:solidFill>
              <a:latin typeface="Arial"/>
              <a:ea typeface="微软雅黑"/>
              <a:cs typeface="Arial"/>
            </a:endParaRPr>
          </a:p>
        </p:txBody>
      </p:sp>
      <p:grpSp>
        <p:nvGrpSpPr>
          <p:cNvPr id="65" name="组合 20">
            <a:extLst>
              <a:ext uri="{FF2B5EF4-FFF2-40B4-BE49-F238E27FC236}">
                <a16:creationId xmlns:a16="http://schemas.microsoft.com/office/drawing/2014/main" id="{3C55A24D-DC05-4B9C-8F26-9143272DCBA3}"/>
              </a:ext>
            </a:extLst>
          </p:cNvPr>
          <p:cNvGrpSpPr>
            <a:grpSpLocks/>
          </p:cNvGrpSpPr>
          <p:nvPr/>
        </p:nvGrpSpPr>
        <p:grpSpPr bwMode="auto">
          <a:xfrm>
            <a:off x="4299295" y="816438"/>
            <a:ext cx="4220766" cy="84534"/>
            <a:chOff x="951268" y="1729577"/>
            <a:chExt cx="8083489" cy="1405904"/>
          </a:xfrm>
        </p:grpSpPr>
        <p:sp>
          <p:nvSpPr>
            <p:cNvPr id="66" name="Rectangle 5">
              <a:extLst>
                <a:ext uri="{FF2B5EF4-FFF2-40B4-BE49-F238E27FC236}">
                  <a16:creationId xmlns:a16="http://schemas.microsoft.com/office/drawing/2014/main" id="{877046C1-24B6-486B-8545-A153E80777A2}"/>
                </a:ext>
              </a:extLst>
            </p:cNvPr>
            <p:cNvSpPr/>
            <p:nvPr/>
          </p:nvSpPr>
          <p:spPr>
            <a:xfrm>
              <a:off x="951268" y="1729577"/>
              <a:ext cx="2004341" cy="140590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7" name="Rectangle 6">
              <a:extLst>
                <a:ext uri="{FF2B5EF4-FFF2-40B4-BE49-F238E27FC236}">
                  <a16:creationId xmlns:a16="http://schemas.microsoft.com/office/drawing/2014/main" id="{72B1BEFA-3CB5-4379-87E3-AED3A6336A69}"/>
                </a:ext>
              </a:extLst>
            </p:cNvPr>
            <p:cNvSpPr/>
            <p:nvPr/>
          </p:nvSpPr>
          <p:spPr>
            <a:xfrm>
              <a:off x="6936926" y="1729577"/>
              <a:ext cx="209783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8" name="Rectangle 15">
              <a:extLst>
                <a:ext uri="{FF2B5EF4-FFF2-40B4-BE49-F238E27FC236}">
                  <a16:creationId xmlns:a16="http://schemas.microsoft.com/office/drawing/2014/main" id="{94DF225B-FFCD-4B62-AFD1-0468A9C2C508}"/>
                </a:ext>
              </a:extLst>
            </p:cNvPr>
            <p:cNvSpPr/>
            <p:nvPr/>
          </p:nvSpPr>
          <p:spPr>
            <a:xfrm>
              <a:off x="2955609" y="1729577"/>
              <a:ext cx="2004340" cy="140590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9" name="Rectangle 16">
              <a:extLst>
                <a:ext uri="{FF2B5EF4-FFF2-40B4-BE49-F238E27FC236}">
                  <a16:creationId xmlns:a16="http://schemas.microsoft.com/office/drawing/2014/main" id="{D29361AE-193D-4EC2-8A25-665F014A96E3}"/>
                </a:ext>
              </a:extLst>
            </p:cNvPr>
            <p:cNvSpPr/>
            <p:nvPr/>
          </p:nvSpPr>
          <p:spPr>
            <a:xfrm>
              <a:off x="4955388" y="1729577"/>
              <a:ext cx="200434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867DC6DB-06CA-4F6F-8DE6-57BC78677201}"/>
              </a:ext>
            </a:extLst>
          </p:cNvPr>
          <p:cNvSpPr/>
          <p:nvPr/>
        </p:nvSpPr>
        <p:spPr>
          <a:xfrm>
            <a:off x="4299319" y="237033"/>
            <a:ext cx="5100221" cy="623248"/>
          </a:xfrm>
          <a:prstGeom prst="rect">
            <a:avLst/>
          </a:prstGeom>
        </p:spPr>
        <p:txBody>
          <a:bodyPr wrap="square" lIns="68544" tIns="34289" rIns="68544" bIns="34289">
            <a:spAutoFit/>
          </a:bodyPr>
          <a:lstStyle/>
          <a:p>
            <a:pPr defTabSz="342686"/>
            <a:r>
              <a:rPr lang="en-US" altLang="zh-TW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3M-Colors</a:t>
            </a:r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的服務</a:t>
            </a:r>
            <a:endParaRPr lang="zh-TW" alt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56D96-933E-4C9D-A33E-B62D56BC6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84" y="376800"/>
            <a:ext cx="3659933" cy="66804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好康一</a:t>
            </a:r>
            <a:r>
              <a:rPr lang="en-US" altLang="zh-TW" sz="3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grpSp>
        <p:nvGrpSpPr>
          <p:cNvPr id="65" name="组合 20">
            <a:extLst>
              <a:ext uri="{FF2B5EF4-FFF2-40B4-BE49-F238E27FC236}">
                <a16:creationId xmlns:a16="http://schemas.microsoft.com/office/drawing/2014/main" id="{3C55A24D-DC05-4B9C-8F26-9143272DCBA3}"/>
              </a:ext>
            </a:extLst>
          </p:cNvPr>
          <p:cNvGrpSpPr>
            <a:grpSpLocks/>
          </p:cNvGrpSpPr>
          <p:nvPr/>
        </p:nvGrpSpPr>
        <p:grpSpPr bwMode="auto">
          <a:xfrm>
            <a:off x="4299295" y="816438"/>
            <a:ext cx="4220766" cy="84534"/>
            <a:chOff x="951268" y="1729577"/>
            <a:chExt cx="8083489" cy="1405904"/>
          </a:xfrm>
        </p:grpSpPr>
        <p:sp>
          <p:nvSpPr>
            <p:cNvPr id="66" name="Rectangle 5">
              <a:extLst>
                <a:ext uri="{FF2B5EF4-FFF2-40B4-BE49-F238E27FC236}">
                  <a16:creationId xmlns:a16="http://schemas.microsoft.com/office/drawing/2014/main" id="{877046C1-24B6-486B-8545-A153E80777A2}"/>
                </a:ext>
              </a:extLst>
            </p:cNvPr>
            <p:cNvSpPr/>
            <p:nvPr/>
          </p:nvSpPr>
          <p:spPr>
            <a:xfrm>
              <a:off x="951268" y="1729577"/>
              <a:ext cx="2004341" cy="140590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7" name="Rectangle 6">
              <a:extLst>
                <a:ext uri="{FF2B5EF4-FFF2-40B4-BE49-F238E27FC236}">
                  <a16:creationId xmlns:a16="http://schemas.microsoft.com/office/drawing/2014/main" id="{72B1BEFA-3CB5-4379-87E3-AED3A6336A69}"/>
                </a:ext>
              </a:extLst>
            </p:cNvPr>
            <p:cNvSpPr/>
            <p:nvPr/>
          </p:nvSpPr>
          <p:spPr>
            <a:xfrm>
              <a:off x="6936926" y="1729577"/>
              <a:ext cx="209783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8" name="Rectangle 15">
              <a:extLst>
                <a:ext uri="{FF2B5EF4-FFF2-40B4-BE49-F238E27FC236}">
                  <a16:creationId xmlns:a16="http://schemas.microsoft.com/office/drawing/2014/main" id="{94DF225B-FFCD-4B62-AFD1-0468A9C2C508}"/>
                </a:ext>
              </a:extLst>
            </p:cNvPr>
            <p:cNvSpPr/>
            <p:nvPr/>
          </p:nvSpPr>
          <p:spPr>
            <a:xfrm>
              <a:off x="2955609" y="1729577"/>
              <a:ext cx="2004340" cy="140590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9" name="Rectangle 16">
              <a:extLst>
                <a:ext uri="{FF2B5EF4-FFF2-40B4-BE49-F238E27FC236}">
                  <a16:creationId xmlns:a16="http://schemas.microsoft.com/office/drawing/2014/main" id="{D29361AE-193D-4EC2-8A25-665F014A96E3}"/>
                </a:ext>
              </a:extLst>
            </p:cNvPr>
            <p:cNvSpPr/>
            <p:nvPr/>
          </p:nvSpPr>
          <p:spPr>
            <a:xfrm>
              <a:off x="4955388" y="1729577"/>
              <a:ext cx="200434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4196F52B-297A-4EBE-9B59-9ADDC2AA7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" b="7936"/>
          <a:stretch/>
        </p:blipFill>
        <p:spPr>
          <a:xfrm>
            <a:off x="4851197" y="978764"/>
            <a:ext cx="2695693" cy="4078245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70BBF54-974C-481E-99EC-12ECF916F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"/>
          <a:stretch/>
        </p:blipFill>
        <p:spPr>
          <a:xfrm>
            <a:off x="1495476" y="978763"/>
            <a:ext cx="3027586" cy="40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1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80062"/>
          </a:xfrm>
          <a:prstGeom prst="rect">
            <a:avLst/>
          </a:prstGeom>
        </p:spPr>
      </p:pic>
      <p:sp>
        <p:nvSpPr>
          <p:cNvPr id="9" name="Rectangle 9"/>
          <p:cNvSpPr/>
          <p:nvPr/>
        </p:nvSpPr>
        <p:spPr>
          <a:xfrm>
            <a:off x="108520" y="173899"/>
            <a:ext cx="9144000" cy="3261947"/>
          </a:xfrm>
          <a:prstGeom prst="rect">
            <a:avLst/>
          </a:prstGeom>
        </p:spPr>
        <p:txBody>
          <a:bodyPr wrap="square" lIns="90856" tIns="45480" rIns="90856" bIns="45480">
            <a:spAutoFit/>
          </a:bodyPr>
          <a:lstStyle/>
          <a:p>
            <a:pPr defTabSz="1189604">
              <a:defRPr/>
            </a:pPr>
            <a:r>
              <a:rPr lang="zh-TW" altLang="en-US" sz="5400" b="1" cap="all" dirty="0">
                <a:solidFill>
                  <a:srgbClr val="FF00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會員眾多</a:t>
            </a:r>
            <a:endParaRPr lang="en-US" altLang="zh-TW" sz="5400" b="1" cap="all" dirty="0">
              <a:solidFill>
                <a:srgbClr val="FF000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defTabSz="1189604">
              <a:defRPr/>
            </a:pPr>
            <a:r>
              <a:rPr lang="zh-TW" altLang="en-US" sz="5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獨有制度</a:t>
            </a:r>
            <a:endParaRPr lang="en-US" altLang="zh-TW" sz="5400" b="1" cap="all" dirty="0">
              <a:solidFill>
                <a:srgbClr val="7030A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defTabSz="1189604">
              <a:defRPr/>
            </a:pPr>
            <a:r>
              <a:rPr lang="zh-TW" altLang="en-US" sz="5400" b="1" cap="all" dirty="0">
                <a:solidFill>
                  <a:srgbClr val="FF00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高忠誠度</a:t>
            </a:r>
            <a:endParaRPr lang="en-US" altLang="zh-TW" sz="5400" b="1" cap="all" dirty="0">
              <a:solidFill>
                <a:srgbClr val="FF000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89604">
              <a:defRPr/>
            </a:pPr>
            <a:endParaRPr lang="zh-TW" altLang="en-US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632506"/>
            <a:ext cx="6514650" cy="1992920"/>
          </a:xfrm>
          <a:prstGeom prst="rect">
            <a:avLst/>
          </a:prstGeom>
        </p:spPr>
        <p:txBody>
          <a:bodyPr wrap="square" lIns="144845" tIns="72423" rIns="144845" bIns="72423">
            <a:spAutoFit/>
          </a:bodyPr>
          <a:lstStyle/>
          <a:p>
            <a:pPr defTabSz="908955">
              <a:defRPr/>
            </a:pP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  <a:latin typeface="新細明體"/>
              </a:rPr>
              <a:t>★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2800" b="1" baseline="30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數十萬名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defTabSz="908955">
              <a:defRPr/>
            </a:pP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  <a:latin typeface="新細明體"/>
              </a:rPr>
              <a:t>★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優惠顧客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一般消費者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百萬名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defTabSz="908955">
              <a:defRPr/>
            </a:pP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</a:p>
          <a:p>
            <a:pPr defTabSz="908955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endParaRPr lang="zh-TW" altLang="en-US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7555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20">
            <a:extLst>
              <a:ext uri="{FF2B5EF4-FFF2-40B4-BE49-F238E27FC236}">
                <a16:creationId xmlns:a16="http://schemas.microsoft.com/office/drawing/2014/main" id="{3C55A24D-DC05-4B9C-8F26-9143272DCBA3}"/>
              </a:ext>
            </a:extLst>
          </p:cNvPr>
          <p:cNvGrpSpPr>
            <a:grpSpLocks/>
          </p:cNvGrpSpPr>
          <p:nvPr/>
        </p:nvGrpSpPr>
        <p:grpSpPr bwMode="auto">
          <a:xfrm>
            <a:off x="4299295" y="816438"/>
            <a:ext cx="4220766" cy="84534"/>
            <a:chOff x="951268" y="1729577"/>
            <a:chExt cx="8083489" cy="1405904"/>
          </a:xfrm>
        </p:grpSpPr>
        <p:sp>
          <p:nvSpPr>
            <p:cNvPr id="66" name="Rectangle 5">
              <a:extLst>
                <a:ext uri="{FF2B5EF4-FFF2-40B4-BE49-F238E27FC236}">
                  <a16:creationId xmlns:a16="http://schemas.microsoft.com/office/drawing/2014/main" id="{877046C1-24B6-486B-8545-A153E80777A2}"/>
                </a:ext>
              </a:extLst>
            </p:cNvPr>
            <p:cNvSpPr/>
            <p:nvPr/>
          </p:nvSpPr>
          <p:spPr>
            <a:xfrm>
              <a:off x="951268" y="1729577"/>
              <a:ext cx="2004341" cy="140590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7" name="Rectangle 6">
              <a:extLst>
                <a:ext uri="{FF2B5EF4-FFF2-40B4-BE49-F238E27FC236}">
                  <a16:creationId xmlns:a16="http://schemas.microsoft.com/office/drawing/2014/main" id="{72B1BEFA-3CB5-4379-87E3-AED3A6336A69}"/>
                </a:ext>
              </a:extLst>
            </p:cNvPr>
            <p:cNvSpPr/>
            <p:nvPr/>
          </p:nvSpPr>
          <p:spPr>
            <a:xfrm>
              <a:off x="6936926" y="1729577"/>
              <a:ext cx="209783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8" name="Rectangle 15">
              <a:extLst>
                <a:ext uri="{FF2B5EF4-FFF2-40B4-BE49-F238E27FC236}">
                  <a16:creationId xmlns:a16="http://schemas.microsoft.com/office/drawing/2014/main" id="{94DF225B-FFCD-4B62-AFD1-0468A9C2C508}"/>
                </a:ext>
              </a:extLst>
            </p:cNvPr>
            <p:cNvSpPr/>
            <p:nvPr/>
          </p:nvSpPr>
          <p:spPr>
            <a:xfrm>
              <a:off x="2955609" y="1729577"/>
              <a:ext cx="2004340" cy="140590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9" name="Rectangle 16">
              <a:extLst>
                <a:ext uri="{FF2B5EF4-FFF2-40B4-BE49-F238E27FC236}">
                  <a16:creationId xmlns:a16="http://schemas.microsoft.com/office/drawing/2014/main" id="{D29361AE-193D-4EC2-8A25-665F014A96E3}"/>
                </a:ext>
              </a:extLst>
            </p:cNvPr>
            <p:cNvSpPr/>
            <p:nvPr/>
          </p:nvSpPr>
          <p:spPr>
            <a:xfrm>
              <a:off x="4955388" y="1729577"/>
              <a:ext cx="200434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EDFB58F9-91A0-4DFE-B6F0-34D029F78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" b="5537"/>
          <a:stretch/>
        </p:blipFill>
        <p:spPr>
          <a:xfrm>
            <a:off x="4572024" y="958301"/>
            <a:ext cx="3038383" cy="4123455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0045303B-463E-4844-AB83-3C2831D3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84" y="376800"/>
            <a:ext cx="3659933" cy="66804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好康二</a:t>
            </a:r>
            <a:r>
              <a:rPr lang="en-US" altLang="zh-TW" sz="3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208F317-9405-4BAE-AB0F-9499179E3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"/>
          <a:stretch/>
        </p:blipFill>
        <p:spPr>
          <a:xfrm>
            <a:off x="1381200" y="953933"/>
            <a:ext cx="2567146" cy="41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56D96-933E-4C9D-A33E-B62D56BC6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662" y="376800"/>
            <a:ext cx="4164505" cy="668045"/>
          </a:xfrm>
        </p:spPr>
        <p:txBody>
          <a:bodyPr>
            <a:normAutofit fontScale="90000"/>
          </a:bodyPr>
          <a:lstStyle/>
          <a:p>
            <a:r>
              <a:rPr lang="zh-TW" altLang="en-US" sz="3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好康三</a:t>
            </a:r>
            <a:r>
              <a:rPr lang="en-US" altLang="zh-TW" sz="3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夥伴專屬好康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grpSp>
        <p:nvGrpSpPr>
          <p:cNvPr id="65" name="组合 20">
            <a:extLst>
              <a:ext uri="{FF2B5EF4-FFF2-40B4-BE49-F238E27FC236}">
                <a16:creationId xmlns:a16="http://schemas.microsoft.com/office/drawing/2014/main" id="{3C55A24D-DC05-4B9C-8F26-9143272DCBA3}"/>
              </a:ext>
            </a:extLst>
          </p:cNvPr>
          <p:cNvGrpSpPr>
            <a:grpSpLocks/>
          </p:cNvGrpSpPr>
          <p:nvPr/>
        </p:nvGrpSpPr>
        <p:grpSpPr bwMode="auto">
          <a:xfrm>
            <a:off x="4299295" y="816438"/>
            <a:ext cx="4220766" cy="84534"/>
            <a:chOff x="951268" y="1729577"/>
            <a:chExt cx="8083489" cy="1405904"/>
          </a:xfrm>
        </p:grpSpPr>
        <p:sp>
          <p:nvSpPr>
            <p:cNvPr id="66" name="Rectangle 5">
              <a:extLst>
                <a:ext uri="{FF2B5EF4-FFF2-40B4-BE49-F238E27FC236}">
                  <a16:creationId xmlns:a16="http://schemas.microsoft.com/office/drawing/2014/main" id="{877046C1-24B6-486B-8545-A153E80777A2}"/>
                </a:ext>
              </a:extLst>
            </p:cNvPr>
            <p:cNvSpPr/>
            <p:nvPr/>
          </p:nvSpPr>
          <p:spPr>
            <a:xfrm>
              <a:off x="951268" y="1729577"/>
              <a:ext cx="2004341" cy="140590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7" name="Rectangle 6">
              <a:extLst>
                <a:ext uri="{FF2B5EF4-FFF2-40B4-BE49-F238E27FC236}">
                  <a16:creationId xmlns:a16="http://schemas.microsoft.com/office/drawing/2014/main" id="{72B1BEFA-3CB5-4379-87E3-AED3A6336A69}"/>
                </a:ext>
              </a:extLst>
            </p:cNvPr>
            <p:cNvSpPr/>
            <p:nvPr/>
          </p:nvSpPr>
          <p:spPr>
            <a:xfrm>
              <a:off x="6936926" y="1729577"/>
              <a:ext cx="209783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8" name="Rectangle 15">
              <a:extLst>
                <a:ext uri="{FF2B5EF4-FFF2-40B4-BE49-F238E27FC236}">
                  <a16:creationId xmlns:a16="http://schemas.microsoft.com/office/drawing/2014/main" id="{94DF225B-FFCD-4B62-AFD1-0468A9C2C508}"/>
                </a:ext>
              </a:extLst>
            </p:cNvPr>
            <p:cNvSpPr/>
            <p:nvPr/>
          </p:nvSpPr>
          <p:spPr>
            <a:xfrm>
              <a:off x="2955609" y="1729577"/>
              <a:ext cx="2004340" cy="140590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  <p:sp>
          <p:nvSpPr>
            <p:cNvPr id="69" name="Rectangle 16">
              <a:extLst>
                <a:ext uri="{FF2B5EF4-FFF2-40B4-BE49-F238E27FC236}">
                  <a16:creationId xmlns:a16="http://schemas.microsoft.com/office/drawing/2014/main" id="{D29361AE-193D-4EC2-8A25-665F014A96E3}"/>
                </a:ext>
              </a:extLst>
            </p:cNvPr>
            <p:cNvSpPr/>
            <p:nvPr/>
          </p:nvSpPr>
          <p:spPr>
            <a:xfrm>
              <a:off x="4955388" y="1729577"/>
              <a:ext cx="2004341" cy="140590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lIns="274297" tIns="274297" rIns="91432" bIns="45716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 defTabSz="3426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 b="1" kern="0" dirty="0">
                <a:solidFill>
                  <a:srgbClr val="FFFFFF"/>
                </a:solidFill>
                <a:latin typeface="Segoe" pitchFamily="34" charset="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D119522B-7E2F-4DFD-97CD-EAD3D107A15D}"/>
              </a:ext>
            </a:extLst>
          </p:cNvPr>
          <p:cNvGrpSpPr/>
          <p:nvPr/>
        </p:nvGrpSpPr>
        <p:grpSpPr>
          <a:xfrm>
            <a:off x="-120704" y="1571443"/>
            <a:ext cx="3321596" cy="3254580"/>
            <a:chOff x="-71344" y="1990338"/>
            <a:chExt cx="4428794" cy="4339440"/>
          </a:xfrm>
        </p:grpSpPr>
        <p:sp>
          <p:nvSpPr>
            <p:cNvPr id="13" name="流程圖: 替代程序 12">
              <a:extLst>
                <a:ext uri="{FF2B5EF4-FFF2-40B4-BE49-F238E27FC236}">
                  <a16:creationId xmlns:a16="http://schemas.microsoft.com/office/drawing/2014/main" id="{4BA1F945-D0BD-4E7D-85BB-D6A0E05F156F}"/>
                </a:ext>
              </a:extLst>
            </p:cNvPr>
            <p:cNvSpPr/>
            <p:nvPr/>
          </p:nvSpPr>
          <p:spPr>
            <a:xfrm>
              <a:off x="278899" y="2096653"/>
              <a:ext cx="3893595" cy="442362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lang="zh-TW" altLang="en-US" sz="1400">
                <a:solidFill>
                  <a:prstClr val="white"/>
                </a:solidFill>
              </a:endParaRP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17758A8-2ABE-4CA3-89E0-2DFCD5EE0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00" y="2441359"/>
              <a:ext cx="3888419" cy="3888419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4E5EA254-DC5C-44ED-9344-45DEBFF72633}"/>
                </a:ext>
              </a:extLst>
            </p:cNvPr>
            <p:cNvSpPr txBox="1"/>
            <p:nvPr/>
          </p:nvSpPr>
          <p:spPr>
            <a:xfrm>
              <a:off x="1474726" y="2061145"/>
              <a:ext cx="288272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686"/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Tokuyo </a:t>
              </a: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玩美椅按摩沙發</a:t>
              </a:r>
              <a:endPara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綵帶: 向上傾斜 14">
              <a:extLst>
                <a:ext uri="{FF2B5EF4-FFF2-40B4-BE49-F238E27FC236}">
                  <a16:creationId xmlns:a16="http://schemas.microsoft.com/office/drawing/2014/main" id="{6F2F0B7A-01AB-46D6-AFC7-282649445A3C}"/>
                </a:ext>
              </a:extLst>
            </p:cNvPr>
            <p:cNvSpPr/>
            <p:nvPr/>
          </p:nvSpPr>
          <p:spPr>
            <a:xfrm rot="20644506">
              <a:off x="19326" y="1990338"/>
              <a:ext cx="1543569" cy="667064"/>
            </a:xfrm>
            <a:prstGeom prst="ribbon2">
              <a:avLst>
                <a:gd name="adj1" fmla="val 16667"/>
                <a:gd name="adj2" fmla="val 6985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lang="zh-TW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51514C2-7120-4D2A-B5DB-35BC89EC83AF}"/>
                </a:ext>
              </a:extLst>
            </p:cNvPr>
            <p:cNvSpPr/>
            <p:nvPr/>
          </p:nvSpPr>
          <p:spPr>
            <a:xfrm rot="20644506">
              <a:off x="-71344" y="1992009"/>
              <a:ext cx="1702126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686"/>
              <a:r>
                <a:rPr lang="zh-TW" altLang="en-US" sz="21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好禮一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E19E0DE4-0498-4A9D-9FE9-A0DB3F7E93A9}"/>
              </a:ext>
            </a:extLst>
          </p:cNvPr>
          <p:cNvGrpSpPr/>
          <p:nvPr/>
        </p:nvGrpSpPr>
        <p:grpSpPr>
          <a:xfrm>
            <a:off x="2752132" y="2852961"/>
            <a:ext cx="2588532" cy="2182789"/>
            <a:chOff x="3823466" y="1385831"/>
            <a:chExt cx="3451376" cy="2910385"/>
          </a:xfrm>
        </p:grpSpPr>
        <p:sp>
          <p:nvSpPr>
            <p:cNvPr id="27" name="流程圖: 替代程序 26">
              <a:extLst>
                <a:ext uri="{FF2B5EF4-FFF2-40B4-BE49-F238E27FC236}">
                  <a16:creationId xmlns:a16="http://schemas.microsoft.com/office/drawing/2014/main" id="{ABB24DA0-A43D-486D-B1AA-62C74BF35C43}"/>
                </a:ext>
              </a:extLst>
            </p:cNvPr>
            <p:cNvSpPr/>
            <p:nvPr/>
          </p:nvSpPr>
          <p:spPr>
            <a:xfrm>
              <a:off x="4303152" y="1503724"/>
              <a:ext cx="2878880" cy="442362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lang="zh-TW" altLang="en-US" sz="1400">
                <a:solidFill>
                  <a:prstClr val="white"/>
                </a:solidFill>
              </a:endParaRPr>
            </a:p>
          </p:txBody>
        </p:sp>
        <p:pic>
          <p:nvPicPr>
            <p:cNvPr id="9218" name="Picture 2" descr="https://img1.momoshop.com.tw/goodsimg/0006/006/683/6006683_R.jpg?t=1549359925">
              <a:extLst>
                <a:ext uri="{FF2B5EF4-FFF2-40B4-BE49-F238E27FC236}">
                  <a16:creationId xmlns:a16="http://schemas.microsoft.com/office/drawing/2014/main" id="{89B43B41-E72F-458E-A1EE-887646600F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" t="17700" r="2107" b="3073"/>
            <a:stretch/>
          </p:blipFill>
          <p:spPr bwMode="auto">
            <a:xfrm>
              <a:off x="4290577" y="1890936"/>
              <a:ext cx="2891454" cy="2405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D63B44-F27C-4C79-9B8A-FCDD011437F1}"/>
                </a:ext>
              </a:extLst>
            </p:cNvPr>
            <p:cNvSpPr/>
            <p:nvPr/>
          </p:nvSpPr>
          <p:spPr>
            <a:xfrm>
              <a:off x="5094330" y="1503724"/>
              <a:ext cx="2180512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686"/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SONY </a:t>
              </a: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家庭劇院組</a:t>
              </a:r>
              <a:endPara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綵帶: 向上傾斜 39">
              <a:extLst>
                <a:ext uri="{FF2B5EF4-FFF2-40B4-BE49-F238E27FC236}">
                  <a16:creationId xmlns:a16="http://schemas.microsoft.com/office/drawing/2014/main" id="{6BF57758-EFB5-495A-AC77-51CCB459E074}"/>
                </a:ext>
              </a:extLst>
            </p:cNvPr>
            <p:cNvSpPr/>
            <p:nvPr/>
          </p:nvSpPr>
          <p:spPr>
            <a:xfrm rot="20644506">
              <a:off x="3892623" y="1385831"/>
              <a:ext cx="1330028" cy="667064"/>
            </a:xfrm>
            <a:prstGeom prst="ribbon2">
              <a:avLst>
                <a:gd name="adj1" fmla="val 16667"/>
                <a:gd name="adj2" fmla="val 6985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lang="zh-TW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4CFFEE96-AA7D-4696-8BB1-35FE167F526A}"/>
                </a:ext>
              </a:extLst>
            </p:cNvPr>
            <p:cNvSpPr/>
            <p:nvPr/>
          </p:nvSpPr>
          <p:spPr>
            <a:xfrm rot="20661459">
              <a:off x="3823466" y="1425527"/>
              <a:ext cx="1466651" cy="4719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686"/>
              <a:r>
                <a:rPr lang="zh-TW" altLang="en-US" sz="17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好禮二</a:t>
              </a:r>
            </a:p>
          </p:txBody>
        </p:sp>
      </p:grpSp>
      <p:grpSp>
        <p:nvGrpSpPr>
          <p:cNvPr id="9219" name="群組 9218">
            <a:extLst>
              <a:ext uri="{FF2B5EF4-FFF2-40B4-BE49-F238E27FC236}">
                <a16:creationId xmlns:a16="http://schemas.microsoft.com/office/drawing/2014/main" id="{068484FE-07B6-4F3B-9130-FA9B92B9D444}"/>
              </a:ext>
            </a:extLst>
          </p:cNvPr>
          <p:cNvGrpSpPr/>
          <p:nvPr/>
        </p:nvGrpSpPr>
        <p:grpSpPr>
          <a:xfrm>
            <a:off x="4635839" y="2262679"/>
            <a:ext cx="2648355" cy="2158178"/>
            <a:chOff x="6181116" y="3016903"/>
            <a:chExt cx="3531140" cy="2877571"/>
          </a:xfrm>
        </p:grpSpPr>
        <p:pic>
          <p:nvPicPr>
            <p:cNvPr id="9220" name="Picture 4" descr="https://img3.momoshop.com.tw/goodsimg/0003/843/726/3843726_R.jpg?t=1551013331">
              <a:extLst>
                <a:ext uri="{FF2B5EF4-FFF2-40B4-BE49-F238E27FC236}">
                  <a16:creationId xmlns:a16="http://schemas.microsoft.com/office/drawing/2014/main" id="{09534EF5-37A6-432B-8BEC-F66F9D4739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0"/>
            <a:stretch/>
          </p:blipFill>
          <p:spPr bwMode="auto">
            <a:xfrm>
              <a:off x="7074653" y="3571651"/>
              <a:ext cx="2499804" cy="2322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流程圖: 替代程序 28">
              <a:extLst>
                <a:ext uri="{FF2B5EF4-FFF2-40B4-BE49-F238E27FC236}">
                  <a16:creationId xmlns:a16="http://schemas.microsoft.com/office/drawing/2014/main" id="{AF52DF79-CB10-457D-8576-8BBC71DE4AEF}"/>
                </a:ext>
              </a:extLst>
            </p:cNvPr>
            <p:cNvSpPr/>
            <p:nvPr/>
          </p:nvSpPr>
          <p:spPr>
            <a:xfrm>
              <a:off x="7050015" y="3155331"/>
              <a:ext cx="2583460" cy="442361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lang="zh-TW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CFA16DD-9D80-4C90-B42E-9AC4EEC5D882}"/>
                </a:ext>
              </a:extLst>
            </p:cNvPr>
            <p:cNvSpPr/>
            <p:nvPr/>
          </p:nvSpPr>
          <p:spPr>
            <a:xfrm>
              <a:off x="7408661" y="3181964"/>
              <a:ext cx="2303595" cy="410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686"/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3M</a:t>
              </a: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雙效清淨除濕機</a:t>
              </a:r>
              <a:endPara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綵帶: 向上傾斜 41">
              <a:extLst>
                <a:ext uri="{FF2B5EF4-FFF2-40B4-BE49-F238E27FC236}">
                  <a16:creationId xmlns:a16="http://schemas.microsoft.com/office/drawing/2014/main" id="{89F9AB07-2D12-4AC9-BBE4-6A90B2753D74}"/>
                </a:ext>
              </a:extLst>
            </p:cNvPr>
            <p:cNvSpPr/>
            <p:nvPr/>
          </p:nvSpPr>
          <p:spPr>
            <a:xfrm rot="21007275">
              <a:off x="6262973" y="3016903"/>
              <a:ext cx="1330028" cy="667064"/>
            </a:xfrm>
            <a:prstGeom prst="ribbon2">
              <a:avLst>
                <a:gd name="adj1" fmla="val 16667"/>
                <a:gd name="adj2" fmla="val 6985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lang="zh-TW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65E87A0-A6A5-462F-8C72-5A71F2D63A2D}"/>
                </a:ext>
              </a:extLst>
            </p:cNvPr>
            <p:cNvSpPr/>
            <p:nvPr/>
          </p:nvSpPr>
          <p:spPr>
            <a:xfrm rot="21024228">
              <a:off x="6181116" y="3056599"/>
              <a:ext cx="1466651" cy="4719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686"/>
              <a:r>
                <a:rPr lang="zh-TW" altLang="en-US" sz="17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好禮三</a:t>
              </a:r>
            </a:p>
          </p:txBody>
        </p:sp>
      </p:grpSp>
      <p:grpSp>
        <p:nvGrpSpPr>
          <p:cNvPr id="9216" name="群組 9215">
            <a:extLst>
              <a:ext uri="{FF2B5EF4-FFF2-40B4-BE49-F238E27FC236}">
                <a16:creationId xmlns:a16="http://schemas.microsoft.com/office/drawing/2014/main" id="{A036E04A-F4EE-49EB-8856-9789289076CA}"/>
              </a:ext>
            </a:extLst>
          </p:cNvPr>
          <p:cNvGrpSpPr/>
          <p:nvPr/>
        </p:nvGrpSpPr>
        <p:grpSpPr>
          <a:xfrm>
            <a:off x="6797605" y="3103896"/>
            <a:ext cx="2376164" cy="1872492"/>
            <a:chOff x="9063467" y="4138528"/>
            <a:chExt cx="3168215" cy="2496656"/>
          </a:xfrm>
        </p:grpSpPr>
        <p:pic>
          <p:nvPicPr>
            <p:cNvPr id="9222" name="Picture 6" descr="https://img3.momoshop.com.tw/goodsimg/0005/424/490/5424490_R.jpg?t=1544559850">
              <a:extLst>
                <a:ext uri="{FF2B5EF4-FFF2-40B4-BE49-F238E27FC236}">
                  <a16:creationId xmlns:a16="http://schemas.microsoft.com/office/drawing/2014/main" id="{78D5F2AA-87A5-4C6E-9152-CE82E9627C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36"/>
            <a:stretch/>
          </p:blipFill>
          <p:spPr bwMode="auto">
            <a:xfrm>
              <a:off x="9613574" y="4654346"/>
              <a:ext cx="2477174" cy="1980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流程圖: 替代程序 33">
              <a:extLst>
                <a:ext uri="{FF2B5EF4-FFF2-40B4-BE49-F238E27FC236}">
                  <a16:creationId xmlns:a16="http://schemas.microsoft.com/office/drawing/2014/main" id="{DD24E69F-ED9F-4C70-BA31-8FBFE8C5AAA7}"/>
                </a:ext>
              </a:extLst>
            </p:cNvPr>
            <p:cNvSpPr/>
            <p:nvPr/>
          </p:nvSpPr>
          <p:spPr>
            <a:xfrm>
              <a:off x="9421339" y="4221128"/>
              <a:ext cx="2681330" cy="442362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lang="zh-TW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714ABA7A-54F9-496F-B7E4-98E04C002A5A}"/>
                </a:ext>
              </a:extLst>
            </p:cNvPr>
            <p:cNvSpPr/>
            <p:nvPr/>
          </p:nvSpPr>
          <p:spPr>
            <a:xfrm>
              <a:off x="10348263" y="4256907"/>
              <a:ext cx="1883419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686"/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3M </a:t>
              </a: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發熱暖冬被</a:t>
              </a:r>
              <a:endPara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綵帶: 向上傾斜 43">
              <a:extLst>
                <a:ext uri="{FF2B5EF4-FFF2-40B4-BE49-F238E27FC236}">
                  <a16:creationId xmlns:a16="http://schemas.microsoft.com/office/drawing/2014/main" id="{63FD164F-C819-4D67-8827-600426ACF5F4}"/>
                </a:ext>
              </a:extLst>
            </p:cNvPr>
            <p:cNvSpPr/>
            <p:nvPr/>
          </p:nvSpPr>
          <p:spPr>
            <a:xfrm rot="20933374">
              <a:off x="9132624" y="4138528"/>
              <a:ext cx="1330028" cy="667064"/>
            </a:xfrm>
            <a:prstGeom prst="ribbon2">
              <a:avLst>
                <a:gd name="adj1" fmla="val 16667"/>
                <a:gd name="adj2" fmla="val 6985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lang="zh-TW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170806D6-1E10-410A-A194-50B22A611534}"/>
                </a:ext>
              </a:extLst>
            </p:cNvPr>
            <p:cNvSpPr/>
            <p:nvPr/>
          </p:nvSpPr>
          <p:spPr>
            <a:xfrm rot="20950327">
              <a:off x="9063467" y="4178224"/>
              <a:ext cx="1466649" cy="4719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686"/>
              <a:r>
                <a:rPr lang="zh-TW" altLang="en-US" sz="17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好禮四</a:t>
              </a:r>
            </a:p>
          </p:txBody>
        </p:sp>
      </p:grpSp>
      <p:grpSp>
        <p:nvGrpSpPr>
          <p:cNvPr id="9221" name="群組 9220">
            <a:extLst>
              <a:ext uri="{FF2B5EF4-FFF2-40B4-BE49-F238E27FC236}">
                <a16:creationId xmlns:a16="http://schemas.microsoft.com/office/drawing/2014/main" id="{4ED8CA2F-B25B-4F83-9B2B-CF9D224F0DC3}"/>
              </a:ext>
            </a:extLst>
          </p:cNvPr>
          <p:cNvGrpSpPr/>
          <p:nvPr/>
        </p:nvGrpSpPr>
        <p:grpSpPr>
          <a:xfrm>
            <a:off x="6554727" y="1043692"/>
            <a:ext cx="2416945" cy="1348394"/>
            <a:chOff x="8691239" y="1405505"/>
            <a:chExt cx="3222593" cy="1797858"/>
          </a:xfrm>
        </p:grpSpPr>
        <p:sp>
          <p:nvSpPr>
            <p:cNvPr id="46" name="星形: 三十二角 45">
              <a:extLst>
                <a:ext uri="{FF2B5EF4-FFF2-40B4-BE49-F238E27FC236}">
                  <a16:creationId xmlns:a16="http://schemas.microsoft.com/office/drawing/2014/main" id="{73ED9BFA-3FE7-4441-9460-35B6C4EDF436}"/>
                </a:ext>
              </a:extLst>
            </p:cNvPr>
            <p:cNvSpPr/>
            <p:nvPr/>
          </p:nvSpPr>
          <p:spPr>
            <a:xfrm>
              <a:off x="8691239" y="1405505"/>
              <a:ext cx="3222593" cy="1797858"/>
            </a:xfrm>
            <a:prstGeom prst="star32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686"/>
              <a:endParaRPr lang="zh-TW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A75F6D7A-7B58-4B86-BDA7-DB8BF97A88E1}"/>
                </a:ext>
              </a:extLst>
            </p:cNvPr>
            <p:cNvSpPr txBox="1"/>
            <p:nvPr/>
          </p:nvSpPr>
          <p:spPr>
            <a:xfrm>
              <a:off x="9213292" y="1664414"/>
              <a:ext cx="2092880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686"/>
              <a:r>
                <a:rPr lang="zh-TW" altLang="en-US" sz="27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總價值</a:t>
              </a:r>
              <a:r>
                <a:rPr lang="en-US" altLang="zh-TW" sz="27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7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7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超過十萬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351C432-64D9-4D9F-BE0A-80E985362457}"/>
              </a:ext>
            </a:extLst>
          </p:cNvPr>
          <p:cNvSpPr txBox="1"/>
          <p:nvPr/>
        </p:nvSpPr>
        <p:spPr>
          <a:xfrm>
            <a:off x="3299395" y="1296001"/>
            <a:ext cx="3370154" cy="715580"/>
          </a:xfrm>
          <a:prstGeom prst="rect">
            <a:avLst/>
          </a:prstGeom>
          <a:noFill/>
        </p:spPr>
        <p:txBody>
          <a:bodyPr wrap="none" lIns="68544" tIns="34289" rIns="68544" bIns="34289" rtlCol="0">
            <a:spAutoFit/>
          </a:bodyPr>
          <a:lstStyle/>
          <a:p>
            <a:pPr defTabSz="342686"/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即日起</a:t>
            </a:r>
            <a:r>
              <a:rPr lang="en-US" altLang="zh-TW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~5/31</a:t>
            </a: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止</a:t>
            </a:r>
            <a:r>
              <a:rPr lang="en-US" altLang="zh-TW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至本站消費即可參加抽獎！</a:t>
            </a:r>
          </a:p>
        </p:txBody>
      </p:sp>
    </p:spTree>
    <p:extLst>
      <p:ext uri="{BB962C8B-B14F-4D97-AF65-F5344CB8AC3E}">
        <p14:creationId xmlns:p14="http://schemas.microsoft.com/office/powerpoint/2010/main" val="10066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ic43.nipic.com/20140711/11284670_111225017000_2.jpg">
            <a:extLst>
              <a:ext uri="{FF2B5EF4-FFF2-40B4-BE49-F238E27FC236}">
                <a16:creationId xmlns:a16="http://schemas.microsoft.com/office/drawing/2014/main" id="{2ED467CB-618B-4341-A155-97E7FDE23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1"/>
          <a:stretch/>
        </p:blipFill>
        <p:spPr bwMode="auto">
          <a:xfrm>
            <a:off x="274929" y="352387"/>
            <a:ext cx="5386193" cy="320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29048352-8030-4B39-BF14-FD26E111AD4E}"/>
              </a:ext>
            </a:extLst>
          </p:cNvPr>
          <p:cNvSpPr/>
          <p:nvPr/>
        </p:nvSpPr>
        <p:spPr>
          <a:xfrm>
            <a:off x="0" y="3822716"/>
            <a:ext cx="9144000" cy="11881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1832">
              <a:defRPr/>
            </a:pPr>
            <a:endParaRPr lang="zh-TW" altLang="en-US" sz="13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D3F58C1-5B76-43BF-8AE2-BD56C239A3CB}"/>
              </a:ext>
            </a:extLst>
          </p:cNvPr>
          <p:cNvSpPr/>
          <p:nvPr/>
        </p:nvSpPr>
        <p:spPr>
          <a:xfrm>
            <a:off x="605064" y="3857076"/>
            <a:ext cx="4870564" cy="700192"/>
          </a:xfrm>
          <a:prstGeom prst="rect">
            <a:avLst/>
          </a:prstGeom>
        </p:spPr>
        <p:txBody>
          <a:bodyPr wrap="none" lIns="68544" tIns="34289" rIns="68544" bIns="34289">
            <a:spAutoFit/>
          </a:bodyPr>
          <a:lstStyle/>
          <a:p>
            <a:pPr defTabSz="684668">
              <a:defRPr/>
            </a:pPr>
            <a:r>
              <a:rPr kumimoji="1" lang="zh-TW" altLang="en-US" sz="4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攜手合作、共創多贏</a:t>
            </a:r>
            <a:endParaRPr kumimoji="1" lang="en-US" altLang="zh-TW" sz="4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29C0283-7DA9-4437-AB20-99E060CDD7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856" y="365827"/>
            <a:ext cx="2332635" cy="11612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9C99E6F-B060-4FC8-9F4C-71876CCB5BA1}"/>
              </a:ext>
            </a:extLst>
          </p:cNvPr>
          <p:cNvSpPr/>
          <p:nvPr/>
        </p:nvSpPr>
        <p:spPr>
          <a:xfrm>
            <a:off x="4199793" y="4359918"/>
            <a:ext cx="3623428" cy="700192"/>
          </a:xfrm>
          <a:prstGeom prst="rect">
            <a:avLst/>
          </a:prstGeom>
        </p:spPr>
        <p:txBody>
          <a:bodyPr wrap="none" lIns="68544" tIns="34289" rIns="68544" bIns="34289">
            <a:spAutoFit/>
          </a:bodyPr>
          <a:lstStyle/>
          <a:p>
            <a:pPr defTabSz="342686"/>
            <a:r>
              <a:rPr kumimoji="1" lang="zh-TW" altLang="en-US" sz="4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一起迎戰</a:t>
            </a:r>
            <a:r>
              <a:rPr kumimoji="1" lang="en-US" altLang="zh-TW" sz="4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2019</a:t>
            </a:r>
            <a:r>
              <a:rPr kumimoji="1" lang="zh-TW" altLang="en-US" sz="4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 </a:t>
            </a:r>
            <a:endParaRPr lang="zh-TW" altLang="en-US" sz="4100" dirty="0">
              <a:solidFill>
                <a:prstClr val="white"/>
              </a:solidFill>
            </a:endParaRPr>
          </a:p>
        </p:txBody>
      </p:sp>
      <p:pic>
        <p:nvPicPr>
          <p:cNvPr id="28" name="Picture 9" descr="E:\千图下载资料\54c9956e503f9\54c9956a9843a3e44.png">
            <a:extLst>
              <a:ext uri="{FF2B5EF4-FFF2-40B4-BE49-F238E27FC236}">
                <a16:creationId xmlns:a16="http://schemas.microsoft.com/office/drawing/2014/main" id="{769CFE0C-0C37-4426-9C1D-78628E073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12" y="3010515"/>
            <a:ext cx="1955006" cy="19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32">
            <a:extLst>
              <a:ext uri="{FF2B5EF4-FFF2-40B4-BE49-F238E27FC236}">
                <a16:creationId xmlns:a16="http://schemas.microsoft.com/office/drawing/2014/main" id="{7A755544-955A-474F-B83E-D0E58801D0D0}"/>
              </a:ext>
            </a:extLst>
          </p:cNvPr>
          <p:cNvSpPr>
            <a:spLocks/>
          </p:cNvSpPr>
          <p:nvPr/>
        </p:nvSpPr>
        <p:spPr bwMode="auto">
          <a:xfrm rot="2591466">
            <a:off x="7201930" y="1567723"/>
            <a:ext cx="130130" cy="488558"/>
          </a:xfrm>
          <a:custGeom>
            <a:avLst/>
            <a:gdLst>
              <a:gd name="T0" fmla="*/ 64 w 64"/>
              <a:gd name="T1" fmla="*/ 289 h 321"/>
              <a:gd name="T2" fmla="*/ 32 w 64"/>
              <a:gd name="T3" fmla="*/ 321 h 321"/>
              <a:gd name="T4" fmla="*/ 0 w 64"/>
              <a:gd name="T5" fmla="*/ 289 h 321"/>
              <a:gd name="T6" fmla="*/ 0 w 64"/>
              <a:gd name="T7" fmla="*/ 32 h 321"/>
              <a:gd name="T8" fmla="*/ 32 w 64"/>
              <a:gd name="T9" fmla="*/ 0 h 321"/>
              <a:gd name="T10" fmla="*/ 64 w 64"/>
              <a:gd name="T11" fmla="*/ 32 h 321"/>
              <a:gd name="T12" fmla="*/ 64 w 64"/>
              <a:gd name="T13" fmla="*/ 289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321">
                <a:moveTo>
                  <a:pt x="64" y="289"/>
                </a:moveTo>
                <a:cubicBezTo>
                  <a:pt x="64" y="307"/>
                  <a:pt x="49" y="321"/>
                  <a:pt x="32" y="321"/>
                </a:cubicBezTo>
                <a:cubicBezTo>
                  <a:pt x="14" y="321"/>
                  <a:pt x="0" y="307"/>
                  <a:pt x="0" y="28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49" y="0"/>
                  <a:pt x="64" y="14"/>
                  <a:pt x="64" y="32"/>
                </a:cubicBezTo>
                <a:lnTo>
                  <a:pt x="64" y="289"/>
                </a:lnTo>
                <a:close/>
              </a:path>
            </a:pathLst>
          </a:custGeom>
          <a:gradFill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</a:gradFill>
          <a:ln>
            <a:noFill/>
          </a:ln>
          <a:extLst/>
        </p:spPr>
        <p:txBody>
          <a:bodyPr lIns="68544" tIns="34289" rIns="68544" bIns="34289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342686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38" name="Freeform 32">
            <a:extLst>
              <a:ext uri="{FF2B5EF4-FFF2-40B4-BE49-F238E27FC236}">
                <a16:creationId xmlns:a16="http://schemas.microsoft.com/office/drawing/2014/main" id="{447C572F-37F6-4189-9FBA-47E6A8C1AB43}"/>
              </a:ext>
            </a:extLst>
          </p:cNvPr>
          <p:cNvSpPr>
            <a:spLocks/>
          </p:cNvSpPr>
          <p:nvPr/>
        </p:nvSpPr>
        <p:spPr bwMode="auto">
          <a:xfrm rot="18929074">
            <a:off x="7196383" y="1555516"/>
            <a:ext cx="130130" cy="488558"/>
          </a:xfrm>
          <a:custGeom>
            <a:avLst/>
            <a:gdLst>
              <a:gd name="T0" fmla="*/ 64 w 64"/>
              <a:gd name="T1" fmla="*/ 289 h 321"/>
              <a:gd name="T2" fmla="*/ 32 w 64"/>
              <a:gd name="T3" fmla="*/ 321 h 321"/>
              <a:gd name="T4" fmla="*/ 0 w 64"/>
              <a:gd name="T5" fmla="*/ 289 h 321"/>
              <a:gd name="T6" fmla="*/ 0 w 64"/>
              <a:gd name="T7" fmla="*/ 32 h 321"/>
              <a:gd name="T8" fmla="*/ 32 w 64"/>
              <a:gd name="T9" fmla="*/ 0 h 321"/>
              <a:gd name="T10" fmla="*/ 64 w 64"/>
              <a:gd name="T11" fmla="*/ 32 h 321"/>
              <a:gd name="T12" fmla="*/ 64 w 64"/>
              <a:gd name="T13" fmla="*/ 289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321">
                <a:moveTo>
                  <a:pt x="64" y="289"/>
                </a:moveTo>
                <a:cubicBezTo>
                  <a:pt x="64" y="307"/>
                  <a:pt x="49" y="321"/>
                  <a:pt x="32" y="321"/>
                </a:cubicBezTo>
                <a:cubicBezTo>
                  <a:pt x="14" y="321"/>
                  <a:pt x="0" y="307"/>
                  <a:pt x="0" y="28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49" y="0"/>
                  <a:pt x="64" y="14"/>
                  <a:pt x="64" y="32"/>
                </a:cubicBezTo>
                <a:lnTo>
                  <a:pt x="64" y="289"/>
                </a:lnTo>
                <a:close/>
              </a:path>
            </a:pathLst>
          </a:custGeom>
          <a:gradFill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</a:gradFill>
          <a:ln>
            <a:noFill/>
          </a:ln>
          <a:extLst/>
        </p:spPr>
        <p:txBody>
          <a:bodyPr lIns="68544" tIns="34289" rIns="68544" bIns="34289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342686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297C200-9025-4143-923B-705FD1275E61}"/>
              </a:ext>
            </a:extLst>
          </p:cNvPr>
          <p:cNvSpPr/>
          <p:nvPr/>
        </p:nvSpPr>
        <p:spPr>
          <a:xfrm>
            <a:off x="5990668" y="2168808"/>
            <a:ext cx="2832186" cy="700192"/>
          </a:xfrm>
          <a:prstGeom prst="rect">
            <a:avLst/>
          </a:prstGeom>
        </p:spPr>
        <p:txBody>
          <a:bodyPr wrap="none" lIns="68544" tIns="34289" rIns="68544" bIns="34289">
            <a:spAutoFit/>
          </a:bodyPr>
          <a:lstStyle/>
          <a:p>
            <a:pPr defTabSz="342686"/>
            <a:r>
              <a:rPr lang="en-US" altLang="zh-TW" sz="41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3M-Colors</a:t>
            </a:r>
            <a:endParaRPr lang="zh-TW" altLang="en-US" sz="4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2" b="667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E305262-7839-CF4A-8E66-193E9E408FD1}"/>
              </a:ext>
            </a:extLst>
          </p:cNvPr>
          <p:cNvSpPr/>
          <p:nvPr/>
        </p:nvSpPr>
        <p:spPr>
          <a:xfrm rot="16200000">
            <a:off x="6767300" y="465348"/>
            <a:ext cx="1333527" cy="3419872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DEA6F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9" rIns="68543" bIns="34289" anchor="ctr"/>
          <a:lstStyle/>
          <a:p>
            <a:pPr algn="ctr" defTabSz="342677">
              <a:defRPr/>
            </a:pPr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7B982992-2B9A-D541-A339-746E2DC857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08104" y="1749715"/>
            <a:ext cx="2951534" cy="1063229"/>
          </a:xfrm>
        </p:spPr>
        <p:txBody>
          <a:bodyPr/>
          <a:lstStyle/>
          <a:p>
            <a:pPr algn="r" eaLnBrk="1" hangingPunct="1"/>
            <a:r>
              <a:rPr lang="zh-CN" altLang="en-US" sz="4000" b="1" dirty="0">
                <a:solidFill>
                  <a:srgbClr val="873703"/>
                </a:solidFill>
                <a:latin typeface="Microsoft JhengHei" pitchFamily="34" charset="-120"/>
                <a:ea typeface="Microsoft JhengHei" pitchFamily="34" charset="-120"/>
              </a:rPr>
              <a:t>共同創辦人</a:t>
            </a:r>
            <a:r>
              <a:rPr lang="en-US" altLang="zh-CN" sz="4000" b="1" dirty="0">
                <a:solidFill>
                  <a:srgbClr val="873703"/>
                </a:solidFill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CN" sz="4000" b="1" dirty="0">
                <a:solidFill>
                  <a:srgbClr val="873703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CN" altLang="en-US" sz="4000" b="1" dirty="0">
                <a:solidFill>
                  <a:srgbClr val="873703"/>
                </a:solidFill>
                <a:latin typeface="Microsoft JhengHei" pitchFamily="34" charset="-120"/>
                <a:ea typeface="Microsoft JhengHei" pitchFamily="34" charset="-120"/>
              </a:rPr>
              <a:t>郭家齊</a:t>
            </a:r>
            <a:endParaRPr lang="en-US" altLang="zh-TW" sz="4000" b="1" dirty="0">
              <a:solidFill>
                <a:srgbClr val="873703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27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/>
          </p:cNvPr>
          <p:cNvSpPr/>
          <p:nvPr/>
        </p:nvSpPr>
        <p:spPr>
          <a:xfrm>
            <a:off x="2984501" y="2063751"/>
            <a:ext cx="3375025" cy="307975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342686">
              <a:defRPr/>
            </a:pPr>
            <a:r>
              <a:rPr kumimoji="1" lang="zh-TW" altLang="en-US" dirty="0">
                <a:solidFill>
                  <a:prstClr val="white"/>
                </a:solidFill>
              </a:rPr>
              <a:t>ㄏ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866777" y="711201"/>
            <a:ext cx="6570663" cy="546100"/>
          </a:xfrm>
        </p:spPr>
        <p:txBody>
          <a:bodyPr/>
          <a:lstStyle/>
          <a:p>
            <a:pPr eaLnBrk="1" hangingPunct="1"/>
            <a:r>
              <a:rPr lang="zh-CN" altLang="en-US" sz="3300" b="1">
                <a:latin typeface="Microsoft JhengHei" pitchFamily="34" charset="-120"/>
                <a:ea typeface="Microsoft JhengHei" pitchFamily="34" charset="-120"/>
              </a:rPr>
              <a:t>生活市集介紹</a:t>
            </a:r>
            <a:endParaRPr lang="en-US" altLang="zh-TW" sz="3300" b="1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1987" name="Rectangle 3">
            <a:extLst/>
          </p:cNvPr>
          <p:cNvSpPr>
            <a:spLocks noGrp="1" noChangeArrowheads="1"/>
          </p:cNvSpPr>
          <p:nvPr>
            <p:ph idx="1"/>
          </p:nvPr>
        </p:nvSpPr>
        <p:spPr>
          <a:xfrm>
            <a:off x="619149" y="1812949"/>
            <a:ext cx="2549525" cy="65087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zh-TW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台灣最快掛牌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上櫃電子商務公司</a:t>
            </a:r>
            <a:r>
              <a:rPr lang="zh-TW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zh-TW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365" name="Rectangle 3"/>
          <p:cNvSpPr txBox="1">
            <a:spLocks noChangeArrowheads="1"/>
          </p:cNvSpPr>
          <p:nvPr/>
        </p:nvSpPr>
        <p:spPr bwMode="auto">
          <a:xfrm>
            <a:off x="3570312" y="4276725"/>
            <a:ext cx="24336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4" tIns="34289" rIns="68544" bIns="34289"/>
          <a:lstStyle>
            <a:lvl1pPr marL="342900" indent="-3429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685800" indent="-282575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95885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233488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1508125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19653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4225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28797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3369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defTabSz="342686" fontAlgn="base">
              <a:spcBef>
                <a:spcPct val="0"/>
              </a:spcBef>
              <a:spcAft>
                <a:spcPct val="0"/>
              </a:spcAft>
              <a:buClr>
                <a:srgbClr val="F5A408"/>
              </a:buClr>
            </a:pPr>
            <a:r>
              <a:rPr lang="zh-TW" altLang="en-US" sz="2100" b="1">
                <a:latin typeface="Microsoft JhengHei" pitchFamily="34" charset="-120"/>
                <a:ea typeface="Microsoft JhengHei" pitchFamily="34" charset="-120"/>
              </a:rPr>
              <a:t>高科技</a:t>
            </a:r>
            <a:r>
              <a:rPr lang="en-US" altLang="zh-TW" sz="2100" b="1">
                <a:latin typeface="Microsoft JhengHei" pitchFamily="34" charset="-120"/>
                <a:ea typeface="Microsoft JhengHei" pitchFamily="34" charset="-120"/>
              </a:rPr>
              <a:t>AI</a:t>
            </a:r>
            <a:r>
              <a:rPr lang="zh-TW" altLang="en-US" sz="2100" b="1">
                <a:latin typeface="Microsoft JhengHei" pitchFamily="34" charset="-120"/>
                <a:ea typeface="Microsoft JhengHei" pitchFamily="34" charset="-120"/>
              </a:rPr>
              <a:t>精選</a:t>
            </a:r>
            <a:endParaRPr lang="en-US" altLang="zh-TW" sz="2100" b="1">
              <a:latin typeface="Microsoft JhengHei" pitchFamily="34" charset="-120"/>
              <a:ea typeface="Microsoft JhengHei" pitchFamily="34" charset="-120"/>
            </a:endParaRPr>
          </a:p>
          <a:p>
            <a:pPr defTabSz="342686" fontAlgn="base">
              <a:spcBef>
                <a:spcPct val="0"/>
              </a:spcBef>
              <a:spcAft>
                <a:spcPct val="0"/>
              </a:spcAft>
              <a:buClr>
                <a:srgbClr val="F5A408"/>
              </a:buClr>
              <a:buNone/>
            </a:pPr>
            <a:r>
              <a:rPr lang="zh-TW" altLang="en-US" sz="2100" b="1">
                <a:latin typeface="Microsoft JhengHei" pitchFamily="34" charset="-120"/>
                <a:ea typeface="Microsoft JhengHei" pitchFamily="34" charset="-120"/>
              </a:rPr>
              <a:t>便宜</a:t>
            </a:r>
            <a:r>
              <a:rPr lang="en-US" altLang="zh-TW" sz="2100" b="1">
                <a:latin typeface="Microsoft JhengHei" pitchFamily="34" charset="-120"/>
                <a:ea typeface="Microsoft JhengHei" pitchFamily="34" charset="-120"/>
              </a:rPr>
              <a:t>CP</a:t>
            </a:r>
            <a:r>
              <a:rPr lang="zh-TW" altLang="en-US" sz="2100" b="1">
                <a:latin typeface="Microsoft JhengHei" pitchFamily="34" charset="-120"/>
                <a:ea typeface="Microsoft JhengHei" pitchFamily="34" charset="-120"/>
              </a:rPr>
              <a:t>值最高商品</a:t>
            </a:r>
            <a:r>
              <a:rPr lang="zh-TW" altLang="en-US" sz="210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zh-TW" altLang="en-US" sz="2100">
                <a:latin typeface="Microsoft JhengHei" pitchFamily="34" charset="-120"/>
                <a:ea typeface="Microsoft JhengHei" pitchFamily="34" charset="-120"/>
              </a:rPr>
            </a:br>
            <a:endParaRPr lang="en-US" altLang="zh-TW" sz="2100" b="1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0" name="Rectangle 3">
            <a:extLst/>
          </p:cNvPr>
          <p:cNvSpPr txBox="1">
            <a:spLocks noChangeArrowheads="1"/>
          </p:cNvSpPr>
          <p:nvPr/>
        </p:nvSpPr>
        <p:spPr>
          <a:xfrm>
            <a:off x="6581799" y="1797050"/>
            <a:ext cx="2125663" cy="533400"/>
          </a:xfrm>
          <a:prstGeom prst="rect">
            <a:avLst/>
          </a:prstGeom>
        </p:spPr>
        <p:txBody>
          <a:bodyPr lIns="68544" tIns="34289" rIns="68544" bIns="34289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5A408"/>
              </a:buClr>
              <a:defRPr/>
            </a:pPr>
            <a:r>
              <a:rPr lang="zh-TW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高度行動化</a:t>
            </a:r>
            <a:endParaRPr lang="en-US" altLang="zh-TW" sz="2100" b="1" dirty="0">
              <a:solidFill>
                <a:prstClr val="black">
                  <a:lumMod val="75000"/>
                  <a:lumOff val="2500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spcBef>
                <a:spcPts val="0"/>
              </a:spcBef>
              <a:buClr>
                <a:srgbClr val="F5A408"/>
              </a:buClr>
              <a:buNone/>
              <a:defRPr/>
            </a:pPr>
            <a:r>
              <a:rPr lang="zh-TW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搶進未來趨勢</a:t>
            </a:r>
            <a:endParaRPr lang="en-US" altLang="zh-TW" sz="2100" b="1" dirty="0">
              <a:solidFill>
                <a:prstClr val="black">
                  <a:lumMod val="75000"/>
                  <a:lumOff val="2500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5367" name="Picture 6" descr="https://lh6.googleusercontent.com/6fHlRMYLTahcSnlvs_e9CbHsHTxQHqHmPzbdl5PxRq29e3kt1Jk8OC93D7A0cAWB-Vk7OXFF5NxbWMyi_yjnHN6d-l2iRqX4qP5hlTGpjFRzPG6wYyDgoVHN-q3VeAxDp9mEV85m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5" y="2525713"/>
            <a:ext cx="199866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圖片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24" y="1984376"/>
            <a:ext cx="1916113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圖片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4531">
            <a:off x="4713288" y="2224088"/>
            <a:ext cx="11049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圖片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2708275"/>
            <a:ext cx="13652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128">
            <a:off x="7038975" y="2489200"/>
            <a:ext cx="127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圖片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812">
            <a:off x="7189790" y="2794024"/>
            <a:ext cx="100012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3" name="群組 30"/>
          <p:cNvGrpSpPr>
            <a:grpSpLocks/>
          </p:cNvGrpSpPr>
          <p:nvPr/>
        </p:nvGrpSpPr>
        <p:grpSpPr bwMode="auto">
          <a:xfrm>
            <a:off x="6864374" y="4046545"/>
            <a:ext cx="1776413" cy="323165"/>
            <a:chOff x="7071897" y="1513116"/>
            <a:chExt cx="2500866" cy="430543"/>
          </a:xfrm>
        </p:grpSpPr>
        <p:sp>
          <p:nvSpPr>
            <p:cNvPr id="15374" name="文字方塊 31"/>
            <p:cNvSpPr txBox="1">
              <a:spLocks noChangeArrowheads="1"/>
            </p:cNvSpPr>
            <p:nvPr/>
          </p:nvSpPr>
          <p:spPr bwMode="auto">
            <a:xfrm>
              <a:off x="7071897" y="1513116"/>
              <a:ext cx="2500865" cy="4305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zh-TW" altLang="en-US" sz="1500" b="1">
                  <a:solidFill>
                    <a:prstClr val="black"/>
                  </a:solidFill>
                  <a:latin typeface="Microsoft JhengHei" pitchFamily="34" charset="-120"/>
                  <a:ea typeface="Microsoft JhengHei" pitchFamily="34" charset="-120"/>
                </a:rPr>
                <a:t>超</a:t>
              </a:r>
              <a:r>
                <a:rPr lang="zh-CN" altLang="en-US" sz="1500" b="1">
                  <a:solidFill>
                    <a:prstClr val="black"/>
                  </a:solidFill>
                  <a:latin typeface="Microsoft JhengHei" pitchFamily="34" charset="-120"/>
                  <a:ea typeface="Microsoft JhengHei" pitchFamily="34" charset="-120"/>
                </a:rPr>
                <a:t>過７成行動佔比</a:t>
              </a:r>
              <a:endParaRPr lang="en-US" altLang="zh-TW" sz="1500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3" name="直角三角形 32">
              <a:extLst/>
            </p:cNvPr>
            <p:cNvSpPr/>
            <p:nvPr/>
          </p:nvSpPr>
          <p:spPr>
            <a:xfrm rot="16200000">
              <a:off x="9428214" y="1713329"/>
              <a:ext cx="143827" cy="14527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686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131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/>
          </p:cNvPr>
          <p:cNvSpPr/>
          <p:nvPr/>
        </p:nvSpPr>
        <p:spPr>
          <a:xfrm>
            <a:off x="6008688" y="2084388"/>
            <a:ext cx="3135312" cy="307975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342686">
              <a:defRPr/>
            </a:pPr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-19048" y="2084388"/>
            <a:ext cx="3089275" cy="307975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342686">
              <a:defRPr/>
            </a:pPr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866777" y="711201"/>
            <a:ext cx="6570663" cy="546100"/>
          </a:xfrm>
        </p:spPr>
        <p:txBody>
          <a:bodyPr/>
          <a:lstStyle/>
          <a:p>
            <a:pPr eaLnBrk="1" hangingPunct="1"/>
            <a:r>
              <a:rPr lang="zh-CN" altLang="en-US" sz="3300" b="1">
                <a:latin typeface="Microsoft JhengHei" pitchFamily="34" charset="-120"/>
                <a:ea typeface="Microsoft JhengHei" pitchFamily="34" charset="-120"/>
              </a:rPr>
              <a:t>生活市集成就</a:t>
            </a:r>
            <a:endParaRPr lang="en-US" altLang="zh-TW" sz="3300" b="1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1987" name="Rectangle 3">
            <a:extLst/>
          </p:cNvPr>
          <p:cNvSpPr>
            <a:spLocks noGrp="1" noChangeArrowheads="1"/>
          </p:cNvSpPr>
          <p:nvPr>
            <p:ph idx="1"/>
          </p:nvPr>
        </p:nvSpPr>
        <p:spPr>
          <a:xfrm>
            <a:off x="484190" y="4335463"/>
            <a:ext cx="2390775" cy="5334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zh-TW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交易額突破</a:t>
            </a:r>
            <a:r>
              <a:rPr lang="en-US" altLang="zh-TW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</a:t>
            </a:r>
            <a:r>
              <a:rPr lang="zh-CN" altLang="en-US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</a:t>
            </a:r>
            <a:endParaRPr lang="en-US" altLang="zh-CN" sz="21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電商黑馬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Rectangle 3">
            <a:extLst/>
          </p:cNvPr>
          <p:cNvSpPr txBox="1">
            <a:spLocks noChangeArrowheads="1"/>
          </p:cNvSpPr>
          <p:nvPr/>
        </p:nvSpPr>
        <p:spPr>
          <a:xfrm>
            <a:off x="3529014" y="1908175"/>
            <a:ext cx="2293937" cy="533400"/>
          </a:xfrm>
          <a:prstGeom prst="rect">
            <a:avLst/>
          </a:prstGeom>
        </p:spPr>
        <p:txBody>
          <a:bodyPr lIns="68544" tIns="34289" rIns="68544" bIns="34289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5A408"/>
              </a:buClr>
              <a:defRPr/>
            </a:pPr>
            <a:r>
              <a:rPr lang="zh-TW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累積</a:t>
            </a:r>
            <a:r>
              <a:rPr lang="en-US" altLang="zh-TW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500</a:t>
            </a:r>
            <a:r>
              <a:rPr lang="zh-CN" altLang="en-US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</a:t>
            </a:r>
            <a:endParaRPr lang="en-US" altLang="zh-CN" sz="21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spcBef>
                <a:spcPts val="0"/>
              </a:spcBef>
              <a:buClr>
                <a:srgbClr val="F5A408"/>
              </a:buClr>
              <a:buNone/>
              <a:defRPr/>
            </a:pPr>
            <a:r>
              <a:rPr lang="zh-CN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不重複會員資料</a:t>
            </a:r>
            <a:r>
              <a:rPr lang="zh-TW" altLang="en-U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zh-TW" altLang="en-U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altLang="zh-TW" sz="2100" b="1" dirty="0">
              <a:solidFill>
                <a:prstClr val="black">
                  <a:lumMod val="75000"/>
                  <a:lumOff val="2500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391" name="Rectangle 3"/>
          <p:cNvSpPr txBox="1">
            <a:spLocks noChangeArrowheads="1"/>
          </p:cNvSpPr>
          <p:nvPr/>
        </p:nvSpPr>
        <p:spPr bwMode="auto">
          <a:xfrm>
            <a:off x="6208713" y="4265613"/>
            <a:ext cx="22145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4" tIns="34289" rIns="68544" bIns="34289"/>
          <a:lstStyle>
            <a:lvl1pPr marL="342900" indent="-3429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685800" indent="-282575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95885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233488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1508125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19653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4225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28797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3369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ctr" defTabSz="342686" fontAlgn="base">
              <a:spcBef>
                <a:spcPct val="0"/>
              </a:spcBef>
              <a:spcAft>
                <a:spcPct val="0"/>
              </a:spcAft>
              <a:buClr>
                <a:srgbClr val="F5A408"/>
              </a:buClr>
            </a:pPr>
            <a:r>
              <a:rPr lang="zh-TW" altLang="en-US" sz="2100" b="1">
                <a:latin typeface="Microsoft JhengHei" pitchFamily="34" charset="-120"/>
                <a:ea typeface="Microsoft JhengHei" pitchFamily="34" charset="-120"/>
              </a:rPr>
              <a:t>累積</a:t>
            </a:r>
            <a:r>
              <a:rPr lang="en-US" altLang="zh-TW" sz="2100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2000</a:t>
            </a:r>
            <a:r>
              <a:rPr lang="zh-CN" altLang="en-US" sz="2100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萬</a:t>
            </a:r>
            <a:r>
              <a:rPr lang="zh-CN" altLang="en-US" sz="2100" b="1">
                <a:latin typeface="Microsoft JhengHei" pitchFamily="34" charset="-120"/>
                <a:ea typeface="Microsoft JhengHei" pitchFamily="34" charset="-120"/>
              </a:rPr>
              <a:t>筆交易訂單</a:t>
            </a:r>
            <a:endParaRPr lang="en-US" altLang="zh-CN" sz="2100" b="1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6392" name="圖片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" b="9410"/>
          <a:stretch>
            <a:fillRect/>
          </a:stretch>
        </p:blipFill>
        <p:spPr bwMode="auto">
          <a:xfrm>
            <a:off x="3357563" y="2679700"/>
            <a:ext cx="2257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圖片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t="46339" r="7365" b="6604"/>
          <a:stretch>
            <a:fillRect/>
          </a:stretch>
        </p:blipFill>
        <p:spPr bwMode="auto">
          <a:xfrm>
            <a:off x="3571877" y="3624287"/>
            <a:ext cx="20097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圖片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2263775"/>
            <a:ext cx="182721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圖片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11340" r="7047" b="8842"/>
          <a:stretch>
            <a:fillRect/>
          </a:stretch>
        </p:blipFill>
        <p:spPr bwMode="auto">
          <a:xfrm>
            <a:off x="1571625" y="3178176"/>
            <a:ext cx="1131888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24 角星形 19">
            <a:extLst/>
          </p:cNvPr>
          <p:cNvSpPr/>
          <p:nvPr/>
        </p:nvSpPr>
        <p:spPr>
          <a:xfrm>
            <a:off x="1905002" y="1687513"/>
            <a:ext cx="836613" cy="673100"/>
          </a:xfrm>
          <a:prstGeom prst="star24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342686">
              <a:defRPr/>
            </a:pPr>
            <a:endParaRPr lang="en-US" altLang="zh-CN" b="1" dirty="0">
              <a:solidFill>
                <a:prstClr val="black">
                  <a:lumMod val="75000"/>
                  <a:lumOff val="2500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397" name="Rectangle 3"/>
          <p:cNvSpPr txBox="1">
            <a:spLocks noChangeArrowheads="1"/>
          </p:cNvSpPr>
          <p:nvPr/>
        </p:nvSpPr>
        <p:spPr bwMode="auto">
          <a:xfrm>
            <a:off x="2011387" y="1863749"/>
            <a:ext cx="7016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4" tIns="34289" rIns="68544" bIns="34289"/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685800" indent="-282575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95885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233488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1508125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19653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4225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28797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336925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defTabSz="342686" fontAlgn="base">
              <a:spcBef>
                <a:spcPct val="0"/>
              </a:spcBef>
              <a:spcAft>
                <a:spcPct val="0"/>
              </a:spcAft>
              <a:buClr>
                <a:srgbClr val="F5A408"/>
              </a:buClr>
              <a:buNone/>
            </a:pPr>
            <a:r>
              <a:rPr lang="en-US" altLang="zh-TW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50</a:t>
            </a:r>
            <a:r>
              <a:rPr lang="zh-CN" altLang="en-US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億</a:t>
            </a:r>
            <a:endParaRPr lang="en-US" altLang="zh-CN" b="1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6398" name="圖片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4050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圖片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219075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圖片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28940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圖片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797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圖片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4" y="447676"/>
            <a:ext cx="10795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6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/>
          </p:cNvPr>
          <p:cNvSpPr/>
          <p:nvPr/>
        </p:nvSpPr>
        <p:spPr>
          <a:xfrm>
            <a:off x="0" y="3837012"/>
            <a:ext cx="9144000" cy="1309687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342686">
              <a:defRPr/>
            </a:pPr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2" name="橢圓 1"/>
          <p:cNvSpPr/>
          <p:nvPr/>
        </p:nvSpPr>
        <p:spPr>
          <a:xfrm>
            <a:off x="2762250" y="1851025"/>
            <a:ext cx="3208338" cy="295275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anchor="ctr"/>
          <a:lstStyle/>
          <a:p>
            <a:pPr algn="ctr" defTabSz="3426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7412" name="圖片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49" y="2797199"/>
            <a:ext cx="1033463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圖片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24" y="2284437"/>
            <a:ext cx="77787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>
          <a:xfrm>
            <a:off x="866777" y="711201"/>
            <a:ext cx="6570663" cy="546100"/>
          </a:xfrm>
        </p:spPr>
        <p:txBody>
          <a:bodyPr/>
          <a:lstStyle/>
          <a:p>
            <a:pPr eaLnBrk="1" hangingPunct="1"/>
            <a:r>
              <a:rPr lang="zh-CN" altLang="en-US" sz="3300" b="1">
                <a:latin typeface="Microsoft JhengHei" pitchFamily="34" charset="-120"/>
                <a:ea typeface="Microsoft JhengHei" pitchFamily="34" charset="-120"/>
              </a:rPr>
              <a:t>生活市集平台特色</a:t>
            </a:r>
            <a:endParaRPr lang="en-US" altLang="zh-TW" sz="3300" b="1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5724525" y="1903437"/>
            <a:ext cx="24463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活動多元享受購物樂趣</a:t>
            </a:r>
            <a:endParaRPr lang="en-US" altLang="zh-TW" b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1163638" y="1851049"/>
            <a:ext cx="19875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驚喜折扣天天下殺</a:t>
            </a:r>
            <a:endParaRPr lang="en-US" altLang="zh-TW" b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6142040" y="3700487"/>
            <a:ext cx="175418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快速出貨免等待</a:t>
            </a:r>
            <a:endParaRPr lang="en-US" altLang="zh-TW" b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5856290" y="4289449"/>
            <a:ext cx="26765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線上客服克服訂單大小事</a:t>
            </a:r>
            <a:endParaRPr lang="en-US" altLang="zh-TW" b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7419" name="Text Box 14"/>
          <p:cNvSpPr txBox="1">
            <a:spLocks noChangeArrowheads="1"/>
          </p:cNvSpPr>
          <p:nvPr/>
        </p:nvSpPr>
        <p:spPr bwMode="auto">
          <a:xfrm>
            <a:off x="538172" y="3060724"/>
            <a:ext cx="19843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點數活動折上加折</a:t>
            </a:r>
            <a:endParaRPr lang="en-US" altLang="zh-TW" b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7420" name="Text Box 15"/>
          <p:cNvSpPr txBox="1">
            <a:spLocks noChangeArrowheads="1"/>
          </p:cNvSpPr>
          <p:nvPr/>
        </p:nvSpPr>
        <p:spPr bwMode="auto">
          <a:xfrm>
            <a:off x="246087" y="3735412"/>
            <a:ext cx="244633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精選商品價格嚴格把關</a:t>
            </a:r>
            <a:endParaRPr lang="en-US" altLang="zh-TW" b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70672" name="Oval 16">
            <a:extLst/>
          </p:cNvPr>
          <p:cNvSpPr>
            <a:spLocks noChangeArrowheads="1"/>
          </p:cNvSpPr>
          <p:nvPr/>
        </p:nvSpPr>
        <p:spPr bwMode="gray">
          <a:xfrm>
            <a:off x="2647950" y="3160713"/>
            <a:ext cx="228600" cy="2286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 anchor="ctr"/>
          <a:lstStyle/>
          <a:p>
            <a:pPr defTabSz="342686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0673" name="Oval 17">
            <a:extLst/>
          </p:cNvPr>
          <p:cNvSpPr>
            <a:spLocks noChangeArrowheads="1"/>
          </p:cNvSpPr>
          <p:nvPr/>
        </p:nvSpPr>
        <p:spPr bwMode="gray">
          <a:xfrm>
            <a:off x="3322638" y="1951038"/>
            <a:ext cx="228600" cy="2286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 anchor="ctr"/>
          <a:lstStyle/>
          <a:p>
            <a:pPr defTabSz="342686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0674" name="Oval 18">
            <a:extLst/>
          </p:cNvPr>
          <p:cNvSpPr>
            <a:spLocks noChangeArrowheads="1"/>
          </p:cNvSpPr>
          <p:nvPr/>
        </p:nvSpPr>
        <p:spPr bwMode="gray">
          <a:xfrm>
            <a:off x="5087938" y="1951038"/>
            <a:ext cx="228600" cy="2286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 anchor="ctr"/>
          <a:lstStyle/>
          <a:p>
            <a:pPr defTabSz="342686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0675" name="Oval 19">
            <a:extLst/>
          </p:cNvPr>
          <p:cNvSpPr>
            <a:spLocks noChangeArrowheads="1"/>
          </p:cNvSpPr>
          <p:nvPr/>
        </p:nvSpPr>
        <p:spPr bwMode="gray">
          <a:xfrm>
            <a:off x="3163888" y="4332288"/>
            <a:ext cx="228600" cy="2286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 anchor="ctr"/>
          <a:lstStyle/>
          <a:p>
            <a:pPr defTabSz="342686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0676" name="Oval 20">
            <a:extLst/>
          </p:cNvPr>
          <p:cNvSpPr>
            <a:spLocks noChangeArrowheads="1"/>
          </p:cNvSpPr>
          <p:nvPr/>
        </p:nvSpPr>
        <p:spPr bwMode="gray">
          <a:xfrm>
            <a:off x="5281613" y="43180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 anchor="ctr"/>
          <a:lstStyle/>
          <a:p>
            <a:pPr defTabSz="342686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0677" name="Oval 21">
            <a:extLst/>
          </p:cNvPr>
          <p:cNvSpPr>
            <a:spLocks noChangeArrowheads="1"/>
          </p:cNvSpPr>
          <p:nvPr/>
        </p:nvSpPr>
        <p:spPr bwMode="gray">
          <a:xfrm>
            <a:off x="5856288" y="314007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 anchor="ctr"/>
          <a:lstStyle/>
          <a:p>
            <a:pPr defTabSz="342686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427" name="Text Box 11"/>
          <p:cNvSpPr txBox="1">
            <a:spLocks noChangeArrowheads="1"/>
          </p:cNvSpPr>
          <p:nvPr/>
        </p:nvSpPr>
        <p:spPr bwMode="auto">
          <a:xfrm>
            <a:off x="846140" y="2428883"/>
            <a:ext cx="175418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不限金額免運費</a:t>
            </a:r>
            <a:endParaRPr lang="en-US" altLang="zh-TW" b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7428" name="Text Box 11"/>
          <p:cNvSpPr txBox="1">
            <a:spLocks noChangeArrowheads="1"/>
          </p:cNvSpPr>
          <p:nvPr/>
        </p:nvSpPr>
        <p:spPr bwMode="auto">
          <a:xfrm>
            <a:off x="915990" y="4283099"/>
            <a:ext cx="1985962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多元支付回饋加倍</a:t>
            </a:r>
            <a:endParaRPr lang="en-US" altLang="zh-TW" b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7429" name="Text Box 11"/>
          <p:cNvSpPr txBox="1">
            <a:spLocks noChangeArrowheads="1"/>
          </p:cNvSpPr>
          <p:nvPr/>
        </p:nvSpPr>
        <p:spPr bwMode="auto">
          <a:xfrm>
            <a:off x="6142040" y="2455887"/>
            <a:ext cx="175418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安心退換貨保證</a:t>
            </a:r>
            <a:endParaRPr lang="en-US" altLang="zh-TW" b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7430" name="Text Box 11"/>
          <p:cNvSpPr txBox="1">
            <a:spLocks noChangeArrowheads="1"/>
          </p:cNvSpPr>
          <p:nvPr/>
        </p:nvSpPr>
        <p:spPr bwMode="auto">
          <a:xfrm>
            <a:off x="6267450" y="3060724"/>
            <a:ext cx="22177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超商冷凍取貨超便利</a:t>
            </a:r>
            <a:endParaRPr lang="en-US" altLang="zh-TW" b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7431" name="圖片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99" y="2363788"/>
            <a:ext cx="11017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圖片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1727224"/>
            <a:ext cx="119221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圖片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2" t="33099" r="18169" b="30473"/>
          <a:stretch>
            <a:fillRect/>
          </a:stretch>
        </p:blipFill>
        <p:spPr bwMode="auto">
          <a:xfrm>
            <a:off x="3178175" y="4094187"/>
            <a:ext cx="6858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圖片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49" y="3929087"/>
            <a:ext cx="4032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圖片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71952"/>
            <a:ext cx="7620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圖片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3036912"/>
            <a:ext cx="6540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圖片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289177"/>
            <a:ext cx="344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圖片 2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51274"/>
            <a:ext cx="9699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9" name="圖片 2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62" y="3638574"/>
            <a:ext cx="4159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圖片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670">
            <a:off x="2830537" y="2695599"/>
            <a:ext cx="9937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圖片 3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62747">
            <a:off x="2700338" y="3081338"/>
            <a:ext cx="696912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2" name="圖片 3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11340" r="7047" b="8842"/>
          <a:stretch>
            <a:fillRect/>
          </a:stretch>
        </p:blipFill>
        <p:spPr bwMode="auto">
          <a:xfrm>
            <a:off x="4514874" y="627063"/>
            <a:ext cx="8810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5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075" y="550865"/>
            <a:ext cx="62674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6" descr="https://lh4.googleusercontent.com/WOAM8uhzTp7lSZtHfc9eMPrHsK_gHp0CjnF2oedGY1HOcjCsUpOPWAep9NDEydQdnte53KiPOC5wLPO4gAkTCcaZaZmxvw2lYwfzYi00sOq2vRpmjvcFBnbdiPYs63BHPoi-33Af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5" y="1782763"/>
            <a:ext cx="6159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866777" y="711201"/>
            <a:ext cx="6570663" cy="546100"/>
          </a:xfrm>
        </p:spPr>
        <p:txBody>
          <a:bodyPr/>
          <a:lstStyle/>
          <a:p>
            <a:pPr eaLnBrk="1" hangingPunct="1"/>
            <a:r>
              <a:rPr lang="zh-CN" altLang="en-US" sz="3300" b="1">
                <a:latin typeface="Microsoft JhengHei" pitchFamily="34" charset="-120"/>
                <a:ea typeface="Microsoft JhengHei" pitchFamily="34" charset="-120"/>
              </a:rPr>
              <a:t>與美安合作成果</a:t>
            </a:r>
            <a:endParaRPr lang="en-US" altLang="zh-TW" sz="3300" b="1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8437" name="Freeform 3"/>
          <p:cNvSpPr>
            <a:spLocks noEditPoints="1"/>
          </p:cNvSpPr>
          <p:nvPr/>
        </p:nvSpPr>
        <p:spPr bwMode="gray">
          <a:xfrm>
            <a:off x="3154363" y="1654175"/>
            <a:ext cx="5035550" cy="3028950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68544" tIns="34289" rIns="68544" bIns="34289"/>
          <a:lstStyle/>
          <a:p>
            <a:pPr defTabSz="342686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18438" name="Group 63"/>
          <p:cNvGrpSpPr>
            <a:grpSpLocks/>
          </p:cNvGrpSpPr>
          <p:nvPr/>
        </p:nvGrpSpPr>
        <p:grpSpPr bwMode="auto">
          <a:xfrm>
            <a:off x="5210175" y="2508274"/>
            <a:ext cx="1600200" cy="1749425"/>
            <a:chOff x="2784" y="2352"/>
            <a:chExt cx="1079" cy="1188"/>
          </a:xfrm>
        </p:grpSpPr>
        <p:sp>
          <p:nvSpPr>
            <p:cNvPr id="18464" name="Oval 35"/>
            <p:cNvSpPr>
              <a:spLocks noChangeArrowheads="1"/>
            </p:cNvSpPr>
            <p:nvPr/>
          </p:nvSpPr>
          <p:spPr bwMode="gray">
            <a:xfrm rot="-723406">
              <a:off x="2808" y="3120"/>
              <a:ext cx="906" cy="420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8465" name="Oval 36"/>
            <p:cNvSpPr>
              <a:spLocks noChangeArrowheads="1"/>
            </p:cNvSpPr>
            <p:nvPr/>
          </p:nvSpPr>
          <p:spPr bwMode="gray">
            <a:xfrm>
              <a:off x="2789" y="2352"/>
              <a:ext cx="1074" cy="107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8466" name="Oval 37"/>
            <p:cNvSpPr>
              <a:spLocks noChangeArrowheads="1"/>
            </p:cNvSpPr>
            <p:nvPr/>
          </p:nvSpPr>
          <p:spPr bwMode="gray">
            <a:xfrm>
              <a:off x="2784" y="2358"/>
              <a:ext cx="1049" cy="104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8467" name="Oval 38"/>
            <p:cNvSpPr>
              <a:spLocks noChangeArrowheads="1"/>
            </p:cNvSpPr>
            <p:nvPr/>
          </p:nvSpPr>
          <p:spPr bwMode="gray">
            <a:xfrm>
              <a:off x="2789" y="2368"/>
              <a:ext cx="998" cy="98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8468" name="Oval 39"/>
            <p:cNvSpPr>
              <a:spLocks noChangeArrowheads="1"/>
            </p:cNvSpPr>
            <p:nvPr/>
          </p:nvSpPr>
          <p:spPr bwMode="gray">
            <a:xfrm>
              <a:off x="2847" y="2396"/>
              <a:ext cx="888" cy="79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439" name="Group 62"/>
          <p:cNvGrpSpPr>
            <a:grpSpLocks/>
          </p:cNvGrpSpPr>
          <p:nvPr/>
        </p:nvGrpSpPr>
        <p:grpSpPr bwMode="auto">
          <a:xfrm>
            <a:off x="3494089" y="2687638"/>
            <a:ext cx="1037827" cy="1200150"/>
            <a:chOff x="880" y="2112"/>
            <a:chExt cx="872" cy="1008"/>
          </a:xfrm>
        </p:grpSpPr>
        <p:sp>
          <p:nvSpPr>
            <p:cNvPr id="18457" name="Oval 41"/>
            <p:cNvSpPr>
              <a:spLocks noChangeArrowheads="1"/>
            </p:cNvSpPr>
            <p:nvPr/>
          </p:nvSpPr>
          <p:spPr bwMode="gray">
            <a:xfrm rot="-772996">
              <a:off x="928" y="2736"/>
              <a:ext cx="714" cy="384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grpSp>
          <p:nvGrpSpPr>
            <p:cNvPr id="18458" name="Group 42"/>
            <p:cNvGrpSpPr>
              <a:grpSpLocks/>
            </p:cNvGrpSpPr>
            <p:nvPr/>
          </p:nvGrpSpPr>
          <p:grpSpPr bwMode="auto">
            <a:xfrm>
              <a:off x="880" y="2112"/>
              <a:ext cx="872" cy="908"/>
              <a:chOff x="732" y="2112"/>
              <a:chExt cx="850" cy="860"/>
            </a:xfrm>
          </p:grpSpPr>
          <p:sp>
            <p:nvSpPr>
              <p:cNvPr id="18459" name="Oval 43"/>
              <p:cNvSpPr>
                <a:spLocks noChangeArrowheads="1"/>
              </p:cNvSpPr>
              <p:nvPr/>
            </p:nvSpPr>
            <p:spPr bwMode="gray">
              <a:xfrm>
                <a:off x="732" y="2112"/>
                <a:ext cx="842" cy="86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>
                    <a:solidFill>
                      <a:srgbClr val="404040"/>
                    </a:solidFill>
                    <a:latin typeface="Century Gothic" pitchFamily="34" charset="0"/>
                  </a:defRPr>
                </a:lvl1pPr>
                <a:lvl2pPr marL="742950" indent="-28575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1200">
                    <a:solidFill>
                      <a:srgbClr val="404040"/>
                    </a:solidFill>
                    <a:latin typeface="Century Gothic" pitchFamily="34" charset="0"/>
                  </a:defRPr>
                </a:lvl2pPr>
                <a:lvl3pPr marL="11430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1100">
                    <a:solidFill>
                      <a:srgbClr val="404040"/>
                    </a:solidFill>
                    <a:latin typeface="Century Gothic" pitchFamily="34" charset="0"/>
                  </a:defRPr>
                </a:lvl3pPr>
                <a:lvl4pPr marL="16002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4pPr>
                <a:lvl5pPr marL="20574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9pPr>
              </a:lstStyle>
              <a:p>
                <a:pPr defTabSz="342686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60" name="Oval 44"/>
              <p:cNvSpPr>
                <a:spLocks noChangeArrowheads="1"/>
              </p:cNvSpPr>
              <p:nvPr/>
            </p:nvSpPr>
            <p:spPr bwMode="gray">
              <a:xfrm>
                <a:off x="743" y="2117"/>
                <a:ext cx="821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>
                    <a:solidFill>
                      <a:srgbClr val="404040"/>
                    </a:solidFill>
                    <a:latin typeface="Century Gothic" pitchFamily="34" charset="0"/>
                  </a:defRPr>
                </a:lvl1pPr>
                <a:lvl2pPr marL="742950" indent="-28575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1200">
                    <a:solidFill>
                      <a:srgbClr val="404040"/>
                    </a:solidFill>
                    <a:latin typeface="Century Gothic" pitchFamily="34" charset="0"/>
                  </a:defRPr>
                </a:lvl2pPr>
                <a:lvl3pPr marL="11430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1100">
                    <a:solidFill>
                      <a:srgbClr val="404040"/>
                    </a:solidFill>
                    <a:latin typeface="Century Gothic" pitchFamily="34" charset="0"/>
                  </a:defRPr>
                </a:lvl3pPr>
                <a:lvl4pPr marL="16002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4pPr>
                <a:lvl5pPr marL="20574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9pPr>
              </a:lstStyle>
              <a:p>
                <a:pPr defTabSz="342686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61" name="Oval 45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781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>
                    <a:solidFill>
                      <a:srgbClr val="404040"/>
                    </a:solidFill>
                    <a:latin typeface="Century Gothic" pitchFamily="34" charset="0"/>
                  </a:defRPr>
                </a:lvl1pPr>
                <a:lvl2pPr marL="742950" indent="-28575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1200">
                    <a:solidFill>
                      <a:srgbClr val="404040"/>
                    </a:solidFill>
                    <a:latin typeface="Century Gothic" pitchFamily="34" charset="0"/>
                  </a:defRPr>
                </a:lvl2pPr>
                <a:lvl3pPr marL="11430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1100">
                    <a:solidFill>
                      <a:srgbClr val="404040"/>
                    </a:solidFill>
                    <a:latin typeface="Century Gothic" pitchFamily="34" charset="0"/>
                  </a:defRPr>
                </a:lvl3pPr>
                <a:lvl4pPr marL="16002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4pPr>
                <a:lvl5pPr marL="20574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9pPr>
              </a:lstStyle>
              <a:p>
                <a:pPr defTabSz="342686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62" name="Oval 46"/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95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>
                    <a:solidFill>
                      <a:srgbClr val="404040"/>
                    </a:solidFill>
                    <a:latin typeface="Century Gothic" pitchFamily="34" charset="0"/>
                  </a:defRPr>
                </a:lvl1pPr>
                <a:lvl2pPr marL="742950" indent="-28575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1200">
                    <a:solidFill>
                      <a:srgbClr val="404040"/>
                    </a:solidFill>
                    <a:latin typeface="Century Gothic" pitchFamily="34" charset="0"/>
                  </a:defRPr>
                </a:lvl2pPr>
                <a:lvl3pPr marL="11430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1100">
                    <a:solidFill>
                      <a:srgbClr val="404040"/>
                    </a:solidFill>
                    <a:latin typeface="Century Gothic" pitchFamily="34" charset="0"/>
                  </a:defRPr>
                </a:lvl3pPr>
                <a:lvl4pPr marL="16002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4pPr>
                <a:lvl5pPr marL="20574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9pPr>
              </a:lstStyle>
              <a:p>
                <a:pPr defTabSz="342686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63" name="Text Box 47"/>
              <p:cNvSpPr txBox="1">
                <a:spLocks noChangeArrowheads="1"/>
              </p:cNvSpPr>
              <p:nvPr/>
            </p:nvSpPr>
            <p:spPr bwMode="gray">
              <a:xfrm>
                <a:off x="736" y="2226"/>
                <a:ext cx="846" cy="6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>
                    <a:solidFill>
                      <a:srgbClr val="404040"/>
                    </a:solidFill>
                    <a:latin typeface="Century Gothic" pitchFamily="34" charset="0"/>
                  </a:defRPr>
                </a:lvl1pPr>
                <a:lvl2pPr marL="742950" indent="-28575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1200">
                    <a:solidFill>
                      <a:srgbClr val="404040"/>
                    </a:solidFill>
                    <a:latin typeface="Century Gothic" pitchFamily="34" charset="0"/>
                  </a:defRPr>
                </a:lvl2pPr>
                <a:lvl3pPr marL="11430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1100">
                    <a:solidFill>
                      <a:srgbClr val="404040"/>
                    </a:solidFill>
                    <a:latin typeface="Century Gothic" pitchFamily="34" charset="0"/>
                  </a:defRPr>
                </a:lvl3pPr>
                <a:lvl4pPr marL="16002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4pPr>
                <a:lvl5pPr marL="2057400" indent="-228600">
                  <a:spcBef>
                    <a:spcPts val="750"/>
                  </a:spcBef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5pPr>
                <a:lvl6pPr marL="25146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6pPr>
                <a:lvl7pPr marL="29718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7pPr>
                <a:lvl8pPr marL="34290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8pPr>
                <a:lvl9pPr marL="3886200" indent="-228600" defTabSz="3429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itchFamily="2" charset="2"/>
                  <a:buChar char=""/>
                  <a:defRPr sz="900">
                    <a:solidFill>
                      <a:srgbClr val="404040"/>
                    </a:solidFill>
                    <a:latin typeface="Century Gothic" pitchFamily="34" charset="0"/>
                  </a:defRPr>
                </a:lvl9pPr>
              </a:lstStyle>
              <a:p>
                <a:pPr algn="ctr" defTabSz="342686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lang="en-US" altLang="zh-TW" sz="2700" b="1">
                    <a:solidFill>
                      <a:srgbClr val="FF0000"/>
                    </a:solidFill>
                    <a:latin typeface="Microsoft JhengHei" pitchFamily="34" charset="-120"/>
                    <a:ea typeface="Microsoft JhengHei" pitchFamily="34" charset="-120"/>
                  </a:rPr>
                  <a:t>4.4</a:t>
                </a:r>
                <a:r>
                  <a:rPr lang="zh-CN" altLang="en-US" sz="2700" b="1">
                    <a:solidFill>
                      <a:srgbClr val="FF0000"/>
                    </a:solidFill>
                    <a:latin typeface="Microsoft JhengHei" pitchFamily="34" charset="-120"/>
                    <a:ea typeface="Microsoft JhengHei" pitchFamily="34" charset="-120"/>
                  </a:rPr>
                  <a:t>億</a:t>
                </a:r>
                <a:endParaRPr lang="en-US" altLang="zh-CN" sz="2700" b="1">
                  <a:solidFill>
                    <a:srgbClr val="FF0000"/>
                  </a:solidFill>
                  <a:latin typeface="Microsoft JhengHei" pitchFamily="34" charset="-120"/>
                  <a:ea typeface="Microsoft JhengHei" pitchFamily="34" charset="-120"/>
                </a:endParaRPr>
              </a:p>
              <a:p>
                <a:pPr algn="ctr" defTabSz="342686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lang="zh-CN" altLang="en-US" sz="2100" b="1">
                    <a:solidFill>
                      <a:srgbClr val="FF0000"/>
                    </a:solidFill>
                    <a:latin typeface="Microsoft JhengHei" pitchFamily="34" charset="-120"/>
                    <a:ea typeface="Microsoft JhengHei" pitchFamily="34" charset="-120"/>
                  </a:rPr>
                  <a:t>營收</a:t>
                </a:r>
                <a:endParaRPr lang="en-US" altLang="zh-TW" sz="2100" b="1">
                  <a:solidFill>
                    <a:srgbClr val="FF0000"/>
                  </a:solidFill>
                  <a:latin typeface="Microsoft JhengHei" pitchFamily="34" charset="-120"/>
                  <a:ea typeface="Microsoft JhengHei" pitchFamily="34" charset="-120"/>
                </a:endParaRPr>
              </a:p>
            </p:txBody>
          </p:sp>
        </p:grpSp>
      </p:grpSp>
      <p:grpSp>
        <p:nvGrpSpPr>
          <p:cNvPr id="18440" name="Group 61"/>
          <p:cNvGrpSpPr>
            <a:grpSpLocks/>
          </p:cNvGrpSpPr>
          <p:nvPr/>
        </p:nvGrpSpPr>
        <p:grpSpPr bwMode="auto">
          <a:xfrm>
            <a:off x="2843213" y="1652635"/>
            <a:ext cx="1136650" cy="868363"/>
            <a:chOff x="554" y="1248"/>
            <a:chExt cx="955" cy="729"/>
          </a:xfrm>
        </p:grpSpPr>
        <p:sp>
          <p:nvSpPr>
            <p:cNvPr id="18451" name="Oval 48"/>
            <p:cNvSpPr>
              <a:spLocks noChangeArrowheads="1"/>
            </p:cNvSpPr>
            <p:nvPr/>
          </p:nvSpPr>
          <p:spPr bwMode="gray">
            <a:xfrm>
              <a:off x="816" y="1630"/>
              <a:ext cx="576" cy="336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8452" name="Oval 49"/>
            <p:cNvSpPr>
              <a:spLocks noChangeArrowheads="1"/>
            </p:cNvSpPr>
            <p:nvPr/>
          </p:nvSpPr>
          <p:spPr bwMode="gray">
            <a:xfrm>
              <a:off x="864" y="1248"/>
              <a:ext cx="645" cy="64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8453" name="Oval 50"/>
            <p:cNvSpPr>
              <a:spLocks noChangeArrowheads="1"/>
            </p:cNvSpPr>
            <p:nvPr/>
          </p:nvSpPr>
          <p:spPr bwMode="gray">
            <a:xfrm>
              <a:off x="872" y="1251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8454" name="Oval 51"/>
            <p:cNvSpPr>
              <a:spLocks noChangeArrowheads="1"/>
            </p:cNvSpPr>
            <p:nvPr/>
          </p:nvSpPr>
          <p:spPr bwMode="gray">
            <a:xfrm>
              <a:off x="879" y="1258"/>
              <a:ext cx="599" cy="588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8455" name="Oval 52"/>
            <p:cNvSpPr>
              <a:spLocks noChangeArrowheads="1"/>
            </p:cNvSpPr>
            <p:nvPr/>
          </p:nvSpPr>
          <p:spPr bwMode="gray">
            <a:xfrm>
              <a:off x="913" y="1274"/>
              <a:ext cx="534" cy="47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>
                  <a:solidFill>
                    <a:srgbClr val="404040"/>
                  </a:solidFill>
                  <a:latin typeface="Century Gothic" pitchFamily="34" charset="0"/>
                </a:defRPr>
              </a:lvl1pPr>
              <a:lvl2pPr marL="742950" indent="-28575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200">
                  <a:solidFill>
                    <a:srgbClr val="404040"/>
                  </a:solidFill>
                  <a:latin typeface="Century Gothic" pitchFamily="34" charset="0"/>
                </a:defRPr>
              </a:lvl2pPr>
              <a:lvl3pPr marL="11430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1100">
                  <a:solidFill>
                    <a:srgbClr val="404040"/>
                  </a:solidFill>
                  <a:latin typeface="Century Gothic" pitchFamily="34" charset="0"/>
                </a:defRPr>
              </a:lvl3pPr>
              <a:lvl4pPr marL="16002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4pPr>
              <a:lvl5pPr marL="2057400" indent="-228600">
                <a:spcBef>
                  <a:spcPts val="750"/>
                </a:spcBef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5pPr>
              <a:lvl6pPr marL="25146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6pPr>
              <a:lvl7pPr marL="29718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7pPr>
              <a:lvl8pPr marL="34290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8pPr>
              <a:lvl9pPr marL="3886200" indent="-228600" defTabSz="3429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itchFamily="2" charset="2"/>
                <a:buChar char=""/>
                <a:defRPr sz="900">
                  <a:solidFill>
                    <a:srgbClr val="404040"/>
                  </a:solidFill>
                  <a:latin typeface="Century Gothic" pitchFamily="34" charset="0"/>
                </a:defRPr>
              </a:lvl9pPr>
            </a:lstStyle>
            <a:p>
              <a:pPr defTabSz="342686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61493" name="Text Box 53">
              <a:extLst/>
            </p:cNvPr>
            <p:cNvSpPr txBox="1">
              <a:spLocks noChangeArrowheads="1"/>
            </p:cNvSpPr>
            <p:nvPr/>
          </p:nvSpPr>
          <p:spPr bwMode="gray">
            <a:xfrm>
              <a:off x="554" y="1706"/>
              <a:ext cx="51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342686">
                <a:defRPr/>
              </a:pPr>
              <a:r>
                <a:rPr lang="en-US" altLang="zh-TW" sz="1500" b="1" dirty="0">
                  <a:solidFill>
                    <a:srgbClr val="EE5818">
                      <a:lumMod val="50000"/>
                    </a:srgbClr>
                  </a:solidFill>
                </a:rPr>
                <a:t>2017</a:t>
              </a:r>
              <a:endParaRPr lang="en-US" altLang="zh-TW" sz="1500" dirty="0">
                <a:solidFill>
                  <a:srgbClr val="EE5818">
                    <a:lumMod val="50000"/>
                  </a:srgbClr>
                </a:solidFill>
              </a:endParaRPr>
            </a:p>
          </p:txBody>
        </p:sp>
      </p:grpSp>
      <p:sp>
        <p:nvSpPr>
          <p:cNvPr id="18441" name="Text Box 53"/>
          <p:cNvSpPr txBox="1">
            <a:spLocks noChangeArrowheads="1"/>
          </p:cNvSpPr>
          <p:nvPr/>
        </p:nvSpPr>
        <p:spPr bwMode="gray">
          <a:xfrm>
            <a:off x="3194074" y="1763715"/>
            <a:ext cx="7858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ct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TW" sz="1500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1000</a:t>
            </a:r>
            <a:r>
              <a:rPr lang="zh-CN" altLang="en-US" sz="1500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萬</a:t>
            </a:r>
            <a:endParaRPr lang="en-US" altLang="zh-CN" sz="1500" b="1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營收</a:t>
            </a:r>
            <a:endParaRPr lang="en-US" altLang="zh-TW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8" name="Text Box 53">
            <a:extLst/>
          </p:cNvPr>
          <p:cNvSpPr txBox="1">
            <a:spLocks noChangeArrowheads="1"/>
          </p:cNvSpPr>
          <p:nvPr/>
        </p:nvSpPr>
        <p:spPr bwMode="gray">
          <a:xfrm>
            <a:off x="3208338" y="3603625"/>
            <a:ext cx="57150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/>
          <a:p>
            <a:pPr algn="ctr" defTabSz="342686">
              <a:defRPr/>
            </a:pPr>
            <a:r>
              <a:rPr lang="en-US" altLang="zh-TW" sz="1500" b="1" dirty="0">
                <a:solidFill>
                  <a:srgbClr val="EE5818">
                    <a:lumMod val="50000"/>
                  </a:srgbClr>
                </a:solidFill>
              </a:rPr>
              <a:t>2018</a:t>
            </a:r>
          </a:p>
        </p:txBody>
      </p:sp>
      <p:sp>
        <p:nvSpPr>
          <p:cNvPr id="39" name="Text Box 53">
            <a:extLst/>
          </p:cNvPr>
          <p:cNvSpPr txBox="1">
            <a:spLocks noChangeArrowheads="1"/>
          </p:cNvSpPr>
          <p:nvPr/>
        </p:nvSpPr>
        <p:spPr bwMode="gray">
          <a:xfrm>
            <a:off x="5068888" y="3879850"/>
            <a:ext cx="57150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/>
          <a:p>
            <a:pPr algn="ctr" defTabSz="342686">
              <a:defRPr/>
            </a:pPr>
            <a:r>
              <a:rPr lang="en-US" altLang="zh-TW" sz="1500" b="1" dirty="0">
                <a:solidFill>
                  <a:srgbClr val="EE5818">
                    <a:lumMod val="50000"/>
                  </a:srgbClr>
                </a:solidFill>
              </a:rPr>
              <a:t>2019</a:t>
            </a:r>
          </a:p>
        </p:txBody>
      </p:sp>
      <p:sp>
        <p:nvSpPr>
          <p:cNvPr id="40" name="Text Box 53">
            <a:extLst/>
          </p:cNvPr>
          <p:cNvSpPr txBox="1">
            <a:spLocks noChangeArrowheads="1"/>
          </p:cNvSpPr>
          <p:nvPr/>
        </p:nvSpPr>
        <p:spPr bwMode="gray">
          <a:xfrm>
            <a:off x="3932240" y="1808163"/>
            <a:ext cx="10001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44" tIns="34289" rIns="68544" bIns="34289">
            <a:spAutoFit/>
          </a:bodyPr>
          <a:lstStyle/>
          <a:p>
            <a:pPr algn="ctr" defTabSz="342686">
              <a:defRPr/>
            </a:pPr>
            <a:r>
              <a:rPr lang="en-US" altLang="zh-TW" sz="1200" b="1" dirty="0">
                <a:solidFill>
                  <a:srgbClr val="EBEBEB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2017/9 </a:t>
            </a:r>
          </a:p>
          <a:p>
            <a:pPr algn="ctr" defTabSz="342686">
              <a:defRPr/>
            </a:pPr>
            <a:r>
              <a:rPr lang="zh-CN" altLang="en-US" sz="1200" b="1" dirty="0">
                <a:solidFill>
                  <a:srgbClr val="EBEBEB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與美安合作</a:t>
            </a:r>
            <a:endParaRPr lang="en-US" altLang="zh-TW" sz="1200" dirty="0">
              <a:solidFill>
                <a:srgbClr val="EBEBEB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445" name="Text Box 47"/>
          <p:cNvSpPr txBox="1">
            <a:spLocks noChangeArrowheads="1"/>
          </p:cNvSpPr>
          <p:nvPr/>
        </p:nvSpPr>
        <p:spPr bwMode="gray">
          <a:xfrm>
            <a:off x="5375276" y="2830513"/>
            <a:ext cx="1312863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algn="ct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2700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5000</a:t>
            </a:r>
            <a:r>
              <a:rPr lang="zh-CN" altLang="en-US" sz="2700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萬</a:t>
            </a:r>
            <a:endParaRPr lang="en-US" altLang="zh-CN" sz="2700" b="1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月營收</a:t>
            </a:r>
            <a:endParaRPr lang="en-US" altLang="zh-CN" b="1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>
                <a:solidFill>
                  <a:srgbClr val="FF0000"/>
                </a:solidFill>
                <a:latin typeface="Microsoft JhengHei" pitchFamily="34" charset="-120"/>
                <a:ea typeface="Microsoft JhengHei" pitchFamily="34" charset="-120"/>
              </a:rPr>
              <a:t>持續上升中</a:t>
            </a:r>
            <a:endParaRPr lang="en-US" altLang="zh-TW" b="1">
              <a:solidFill>
                <a:srgbClr val="FF00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8446" name="Picture 68" descr="https://lh3.googleusercontent.com/QYc3hOOf5MJlOwCK6RiTLD0CpfugpvG_MfFYGP-v0QkmpPmxM-3Ij7yC2t__xLr1a9y_CLx80aQ4NyiB4dRtAWO6xjTqxd-0dbQBnGNhTS4kzabvTVAXlFigY8LtNbMzFjrnpp2eb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725613"/>
            <a:ext cx="11890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橢圓形圖說文字 36">
            <a:extLst/>
          </p:cNvPr>
          <p:cNvSpPr/>
          <p:nvPr/>
        </p:nvSpPr>
        <p:spPr>
          <a:xfrm>
            <a:off x="812824" y="2500313"/>
            <a:ext cx="1527175" cy="809625"/>
          </a:xfrm>
          <a:prstGeom prst="wedgeEllipseCallout">
            <a:avLst>
              <a:gd name="adj1" fmla="val 22289"/>
              <a:gd name="adj2" fmla="val 5427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342686">
              <a:defRPr/>
            </a:pPr>
            <a:r>
              <a:rPr lang="zh-TW" altLang="en-US" b="1" dirty="0">
                <a:solidFill>
                  <a:srgbClr val="A18CD0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攜手合作！</a:t>
            </a:r>
          </a:p>
          <a:p>
            <a:pPr algn="ctr" defTabSz="342686">
              <a:defRPr/>
            </a:pPr>
            <a:r>
              <a:rPr lang="zh-TW" altLang="en-US" b="1" dirty="0">
                <a:solidFill>
                  <a:srgbClr val="A18CD0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共創佳績！</a:t>
            </a:r>
          </a:p>
        </p:txBody>
      </p:sp>
      <p:pic>
        <p:nvPicPr>
          <p:cNvPr id="18448" name="圖片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3059113"/>
            <a:ext cx="1495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圖片 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5" y="2851150"/>
            <a:ext cx="1495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圖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7" y="3392512"/>
            <a:ext cx="20224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1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2"/>
          <p:cNvSpPr>
            <a:spLocks noGrp="1" noChangeArrowheads="1"/>
          </p:cNvSpPr>
          <p:nvPr>
            <p:ph type="title"/>
          </p:nvPr>
        </p:nvSpPr>
        <p:spPr>
          <a:xfrm>
            <a:off x="866777" y="711201"/>
            <a:ext cx="6570663" cy="546100"/>
          </a:xfrm>
        </p:spPr>
        <p:txBody>
          <a:bodyPr/>
          <a:lstStyle/>
          <a:p>
            <a:pPr eaLnBrk="1" hangingPunct="1"/>
            <a:r>
              <a:rPr lang="zh-TW" altLang="en-US" sz="3300" b="1">
                <a:latin typeface="Microsoft JhengHei" pitchFamily="34" charset="-120"/>
                <a:ea typeface="Microsoft JhengHei" pitchFamily="34" charset="-120"/>
              </a:rPr>
              <a:t>買衛生紙就上生活市集</a:t>
            </a:r>
          </a:p>
        </p:txBody>
      </p:sp>
      <p:pic>
        <p:nvPicPr>
          <p:cNvPr id="19459" name="Picture 2" descr="https://lh4.googleusercontent.com/8WE78o9pWs1D_k90HADDueDTC5nwQDVQOs-oF_C8EdIjwdmsA1j2hFgUNf-U3ySztVsL40g3yOMJod60cGV8k7SueraD4gQO4Z2i-lGBy6nZS8zDA52pFIA5mmuKmbXGTVWkhdDL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58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圖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31100" r="10226" b="7475"/>
          <a:stretch>
            <a:fillRect/>
          </a:stretch>
        </p:blipFill>
        <p:spPr bwMode="auto">
          <a:xfrm rot="783972">
            <a:off x="6272237" y="465139"/>
            <a:ext cx="10937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6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圖片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圖片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t="9053" r="5550" b="11566"/>
          <a:stretch>
            <a:fillRect/>
          </a:stretch>
        </p:blipFill>
        <p:spPr bwMode="auto">
          <a:xfrm>
            <a:off x="3060710" y="1793876"/>
            <a:ext cx="340201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4175" y="644525"/>
            <a:ext cx="5419725" cy="533400"/>
          </a:xfrm>
        </p:spPr>
        <p:txBody>
          <a:bodyPr/>
          <a:lstStyle/>
          <a:p>
            <a:pPr eaLnBrk="1" hangingPunct="1"/>
            <a:r>
              <a:rPr lang="en-US" altLang="zh-TW" sz="3300" b="1">
                <a:latin typeface="Microsoft JhengHei" pitchFamily="34" charset="-120"/>
                <a:ea typeface="Microsoft JhengHei" pitchFamily="34" charset="-120"/>
              </a:rPr>
              <a:t>4/14(</a:t>
            </a:r>
            <a:r>
              <a:rPr lang="zh-TW" altLang="en-US" sz="3300" b="1">
                <a:latin typeface="Microsoft JhengHei" pitchFamily="34" charset="-120"/>
                <a:ea typeface="Microsoft JhengHei" pitchFamily="34" charset="-120"/>
              </a:rPr>
              <a:t>日</a:t>
            </a:r>
            <a:r>
              <a:rPr lang="en-US" altLang="zh-TW" sz="3300" b="1">
                <a:latin typeface="Microsoft JhengHei" pitchFamily="34" charset="-120"/>
                <a:ea typeface="Microsoft JhengHei" pitchFamily="34" charset="-120"/>
              </a:rPr>
              <a:t>)-4/16(</a:t>
            </a:r>
            <a:r>
              <a:rPr lang="zh-TW" altLang="en-US" sz="3300" b="1">
                <a:latin typeface="Microsoft JhengHei" pitchFamily="34" charset="-120"/>
                <a:ea typeface="Microsoft JhengHei" pitchFamily="34" charset="-120"/>
              </a:rPr>
              <a:t>二</a:t>
            </a:r>
            <a:r>
              <a:rPr lang="en-US" altLang="zh-TW" sz="3300" b="1">
                <a:latin typeface="Microsoft JhengHei" pitchFamily="34" charset="-120"/>
                <a:ea typeface="Microsoft JhengHei" pitchFamily="34" charset="-120"/>
              </a:rPr>
              <a:t>)</a:t>
            </a:r>
            <a:r>
              <a:rPr lang="zh-TW" altLang="en-US" sz="3300" b="1">
                <a:latin typeface="Microsoft JhengHei" pitchFamily="34" charset="-120"/>
                <a:ea typeface="Microsoft JhengHei" pitchFamily="34" charset="-120"/>
              </a:rPr>
              <a:t>限時</a:t>
            </a:r>
            <a:r>
              <a:rPr lang="en-US" altLang="zh-TW" sz="3300" b="1">
                <a:latin typeface="Microsoft JhengHei" pitchFamily="34" charset="-120"/>
                <a:ea typeface="Microsoft JhengHei" pitchFamily="34" charset="-120"/>
              </a:rPr>
              <a:t>3</a:t>
            </a:r>
            <a:r>
              <a:rPr lang="zh-TW" altLang="en-US" sz="3300" b="1">
                <a:latin typeface="Microsoft JhengHei" pitchFamily="34" charset="-120"/>
                <a:ea typeface="Microsoft JhengHei" pitchFamily="34" charset="-120"/>
              </a:rPr>
              <a:t>天</a:t>
            </a:r>
            <a:endParaRPr lang="en-US" altLang="zh-TW" sz="3300" b="1">
              <a:solidFill>
                <a:schemeClr val="accent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20485" name="圖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22" y="2073275"/>
            <a:ext cx="21748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1430339" y="2678113"/>
            <a:ext cx="1830387" cy="1085850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4" tIns="34289" rIns="68544" bIns="34289">
            <a:spAutoFit/>
          </a:bodyPr>
          <a:lstStyle/>
          <a:p>
            <a:pPr algn="ctr" defTabSz="342686">
              <a:defRPr/>
            </a:pPr>
            <a:r>
              <a:rPr lang="zh-CN" altLang="en-US" sz="3300" b="1" i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全站</a:t>
            </a:r>
            <a:endParaRPr lang="en-US" altLang="zh-CN" sz="3300" b="1" i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342686">
              <a:defRPr/>
            </a:pPr>
            <a:r>
              <a:rPr lang="zh-CN" altLang="en-US" sz="3300" b="1" i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結帳再打</a:t>
            </a:r>
            <a:endParaRPr lang="en-US" altLang="zh-TW" sz="3300" b="1" i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6284915" y="3001963"/>
            <a:ext cx="714375" cy="762000"/>
          </a:xfrm>
          <a:prstGeom prst="rect">
            <a:avLst/>
          </a:prstGeom>
          <a:noFill/>
          <a:ln>
            <a:noFill/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4" tIns="34289" rIns="68544" bIns="34289">
            <a:spAutoFit/>
          </a:bodyPr>
          <a:lstStyle/>
          <a:p>
            <a:pPr algn="ctr" defTabSz="342686">
              <a:defRPr/>
            </a:pPr>
            <a:r>
              <a:rPr lang="zh-TW" altLang="en-US" sz="4500" b="1" i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折</a:t>
            </a:r>
            <a:endParaRPr lang="en-US" altLang="zh-TW" sz="4500" b="1" i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488" name="矩形 9"/>
          <p:cNvSpPr>
            <a:spLocks noChangeArrowheads="1"/>
          </p:cNvSpPr>
          <p:nvPr/>
        </p:nvSpPr>
        <p:spPr bwMode="auto">
          <a:xfrm>
            <a:off x="1984377" y="4081487"/>
            <a:ext cx="51752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TW">
                <a:solidFill>
                  <a:srgbClr val="595959"/>
                </a:solidFill>
                <a:latin typeface="Microsoft JhengHei" pitchFamily="34" charset="-120"/>
                <a:ea typeface="Microsoft JhengHei" pitchFamily="34" charset="-120"/>
              </a:rPr>
              <a:t>--</a:t>
            </a:r>
            <a:r>
              <a:rPr lang="zh-TW" altLang="en-US">
                <a:solidFill>
                  <a:srgbClr val="595959"/>
                </a:solidFill>
                <a:latin typeface="Microsoft JhengHei" pitchFamily="34" charset="-120"/>
                <a:ea typeface="Microsoft JhengHei" pitchFamily="34" charset="-120"/>
              </a:rPr>
              <a:t>限量破盤、本檔獨殺折扣、限時特賣商品除外</a:t>
            </a:r>
            <a:r>
              <a:rPr lang="en-US" altLang="zh-TW">
                <a:solidFill>
                  <a:srgbClr val="595959"/>
                </a:solidFill>
                <a:latin typeface="Microsoft JhengHei" pitchFamily="34" charset="-120"/>
                <a:ea typeface="Microsoft JhengHei" pitchFamily="34" charset="-120"/>
              </a:rPr>
              <a:t>--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3" name="綵帶 (向上) 12">
            <a:extLst/>
          </p:cNvPr>
          <p:cNvSpPr/>
          <p:nvPr/>
        </p:nvSpPr>
        <p:spPr>
          <a:xfrm>
            <a:off x="360363" y="1412876"/>
            <a:ext cx="8424862" cy="779463"/>
          </a:xfrm>
          <a:prstGeom prst="ribbon2">
            <a:avLst>
              <a:gd name="adj1" fmla="val 0"/>
              <a:gd name="adj2" fmla="val 75000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342686">
              <a:defRPr/>
            </a:pPr>
            <a:r>
              <a:rPr kumimoji="1" lang="zh-CN" altLang="en-US" sz="33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輸入折扣碼</a:t>
            </a:r>
            <a:r>
              <a:rPr kumimoji="1" lang="zh-TW" altLang="en-US" sz="33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kumimoji="1" lang="en-US" altLang="zh-TW" sz="50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78buy</a:t>
            </a:r>
            <a:endParaRPr kumimoji="1" lang="zh-TW" altLang="en-US" sz="50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490" name="圖片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24" y="106363"/>
            <a:ext cx="189071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圖片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295">
            <a:off x="7399339" y="3973537"/>
            <a:ext cx="912812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2" name="群組 19"/>
          <p:cNvGrpSpPr>
            <a:grpSpLocks/>
          </p:cNvGrpSpPr>
          <p:nvPr/>
        </p:nvGrpSpPr>
        <p:grpSpPr bwMode="auto">
          <a:xfrm>
            <a:off x="3176605" y="4443369"/>
            <a:ext cx="2811610" cy="600164"/>
            <a:chOff x="2836340" y="5590067"/>
            <a:chExt cx="3749946" cy="799814"/>
          </a:xfrm>
        </p:grpSpPr>
        <p:pic>
          <p:nvPicPr>
            <p:cNvPr id="20493" name="圖片 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340" y="5590067"/>
              <a:ext cx="2657792" cy="756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12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5495486" y="5590067"/>
              <a:ext cx="1090800" cy="799814"/>
            </a:xfrm>
            <a:prstGeom prst="rect">
              <a:avLst/>
            </a:prstGeom>
            <a:noFill/>
            <a:ln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342686">
                <a:defRPr/>
              </a:pPr>
              <a:r>
                <a:rPr lang="en-US" altLang="zh-TW" sz="33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07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180512" cy="6127992"/>
          </a:xfrm>
          <a:prstGeom prst="rect">
            <a:avLst/>
          </a:prstGeom>
        </p:spPr>
      </p:pic>
      <p:sp>
        <p:nvSpPr>
          <p:cNvPr id="6" name="Rectangle 9"/>
          <p:cNvSpPr/>
          <p:nvPr/>
        </p:nvSpPr>
        <p:spPr>
          <a:xfrm>
            <a:off x="8231" y="-92546"/>
            <a:ext cx="9144000" cy="1600016"/>
          </a:xfrm>
          <a:prstGeom prst="rect">
            <a:avLst/>
          </a:prstGeom>
        </p:spPr>
        <p:txBody>
          <a:bodyPr wrap="square" lIns="90856" tIns="45480" rIns="90856" bIns="45480">
            <a:spAutoFit/>
          </a:bodyPr>
          <a:lstStyle/>
          <a:p>
            <a:pPr algn="ctr" defTabSz="1189604">
              <a:defRPr/>
            </a:pPr>
            <a:r>
              <a:rPr lang="zh-TW" altLang="en-US" sz="5400" b="1" cap="all" dirty="0">
                <a:solidFill>
                  <a:srgbClr val="FF00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當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54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en-US" altLang="zh-TW" sz="5400" b="1" cap="all" dirty="0">
                <a:solidFill>
                  <a:srgbClr val="FF00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…</a:t>
            </a:r>
          </a:p>
          <a:p>
            <a:pPr algn="ctr" defTabSz="1189604">
              <a:defRPr/>
            </a:pPr>
            <a:endParaRPr lang="zh-TW" altLang="en-US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403648" y="627536"/>
            <a:ext cx="9144000" cy="1507683"/>
          </a:xfrm>
          <a:prstGeom prst="rect">
            <a:avLst/>
          </a:prstGeom>
        </p:spPr>
        <p:txBody>
          <a:bodyPr wrap="square" lIns="90856" tIns="45480" rIns="90856" bIns="45480">
            <a:spAutoFit/>
          </a:bodyPr>
          <a:lstStyle/>
          <a:p>
            <a:pPr algn="ctr" defTabSz="1189604">
              <a:defRPr/>
            </a:pPr>
            <a:r>
              <a:rPr lang="zh-TW" altLang="en-US" sz="4800" b="1" cap="all" dirty="0">
                <a:solidFill>
                  <a:srgbClr val="00206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                佣金支票</a:t>
            </a:r>
            <a:r>
              <a:rPr lang="en-US" altLang="zh-TW" sz="4800" b="1" cap="all" dirty="0">
                <a:solidFill>
                  <a:srgbClr val="00206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!</a:t>
            </a:r>
          </a:p>
          <a:p>
            <a:pPr algn="ctr" defTabSz="1189604">
              <a:defRPr/>
            </a:pPr>
            <a:endParaRPr lang="zh-TW" altLang="en-US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061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79464" y="671513"/>
            <a:ext cx="6380162" cy="533400"/>
          </a:xfrm>
        </p:spPr>
        <p:txBody>
          <a:bodyPr/>
          <a:lstStyle/>
          <a:p>
            <a:pPr eaLnBrk="1" hangingPunct="1"/>
            <a:r>
              <a:rPr lang="en-US" altLang="zh-TW" sz="3300" b="1">
                <a:latin typeface="Microsoft JhengHei" pitchFamily="34" charset="-120"/>
                <a:ea typeface="Microsoft JhengHei" pitchFamily="34" charset="-120"/>
              </a:rPr>
              <a:t>4</a:t>
            </a:r>
            <a:r>
              <a:rPr lang="zh-CN" altLang="en-US" sz="3300" b="1">
                <a:latin typeface="Microsoft JhengHei" pitchFamily="34" charset="-120"/>
                <a:ea typeface="Microsoft JhengHei" pitchFamily="34" charset="-120"/>
              </a:rPr>
              <a:t>月份美安會員於生活市集下訂單</a:t>
            </a:r>
            <a:endParaRPr lang="en-US" altLang="zh-TW" sz="3300" b="1">
              <a:solidFill>
                <a:schemeClr val="accent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grpSp>
        <p:nvGrpSpPr>
          <p:cNvPr id="21508" name="群組 15"/>
          <p:cNvGrpSpPr>
            <a:grpSpLocks/>
          </p:cNvGrpSpPr>
          <p:nvPr/>
        </p:nvGrpSpPr>
        <p:grpSpPr bwMode="auto">
          <a:xfrm>
            <a:off x="2844800" y="1001714"/>
            <a:ext cx="4314825" cy="3487737"/>
            <a:chOff x="1719465" y="1624818"/>
            <a:chExt cx="6034803" cy="5044542"/>
          </a:xfrm>
        </p:grpSpPr>
        <p:pic>
          <p:nvPicPr>
            <p:cNvPr id="21517" name="圖片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465" y="1624818"/>
              <a:ext cx="5270500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圖片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/>
            <a:stretch>
              <a:fillRect/>
            </a:stretch>
          </p:blipFill>
          <p:spPr bwMode="auto">
            <a:xfrm>
              <a:off x="3635896" y="1716360"/>
              <a:ext cx="4118372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9" name="矩形 23"/>
          <p:cNvSpPr>
            <a:spLocks noChangeArrowheads="1"/>
          </p:cNvSpPr>
          <p:nvPr/>
        </p:nvSpPr>
        <p:spPr bwMode="auto">
          <a:xfrm>
            <a:off x="2789262" y="4627587"/>
            <a:ext cx="35655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4" tIns="34289" rIns="68544" bIns="34289">
            <a:spAutoFit/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Century Gothic" pitchFamily="34" charset="0"/>
              </a:defRPr>
            </a:lvl1pPr>
            <a:lvl2pPr marL="742950" indent="-28575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Century Gothic" pitchFamily="34" charset="0"/>
              </a:defRPr>
            </a:lvl2pPr>
            <a:lvl3pPr marL="11430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100">
                <a:solidFill>
                  <a:srgbClr val="404040"/>
                </a:solidFill>
                <a:latin typeface="Century Gothic" pitchFamily="34" charset="0"/>
              </a:defRPr>
            </a:lvl3pPr>
            <a:lvl4pPr marL="16002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4pPr>
            <a:lvl5pPr marL="2057400" indent="-228600">
              <a:spcBef>
                <a:spcPts val="75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900">
                <a:solidFill>
                  <a:srgbClr val="404040"/>
                </a:solidFill>
                <a:latin typeface="Century Gothic" pitchFamily="34" charset="0"/>
              </a:defRPr>
            </a:lvl9pPr>
          </a:lstStyle>
          <a:p>
            <a:pPr defTabSz="34268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TW">
                <a:solidFill>
                  <a:srgbClr val="595959"/>
                </a:solidFill>
                <a:latin typeface="Microsoft JhengHei" pitchFamily="34" charset="-120"/>
                <a:ea typeface="Microsoft JhengHei" pitchFamily="34" charset="-120"/>
              </a:rPr>
              <a:t>--</a:t>
            </a:r>
            <a:r>
              <a:rPr lang="zh-TW" altLang="en-US">
                <a:solidFill>
                  <a:srgbClr val="595959"/>
                </a:solidFill>
                <a:latin typeface="Microsoft JhengHei" pitchFamily="34" charset="-120"/>
                <a:ea typeface="Microsoft JhengHei" pitchFamily="34" charset="-120"/>
              </a:rPr>
              <a:t>活動辦法以生活市集公告為主</a:t>
            </a:r>
            <a:r>
              <a:rPr lang="en-US" altLang="zh-TW">
                <a:solidFill>
                  <a:srgbClr val="595959"/>
                </a:solidFill>
                <a:latin typeface="Microsoft JhengHei" pitchFamily="34" charset="-120"/>
                <a:ea typeface="Microsoft JhengHei" pitchFamily="34" charset="-120"/>
              </a:rPr>
              <a:t>--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5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1751014" y="2309815"/>
            <a:ext cx="1408112" cy="1084262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defTabSz="3426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i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總價值</a:t>
            </a:r>
            <a:endParaRPr lang="en-US" altLang="zh-TW" sz="3300" b="1" i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defTabSz="3426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300" b="1" i="1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現金</a:t>
            </a:r>
            <a:endParaRPr lang="en-US" altLang="zh-TW" sz="3300" b="1" i="1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21511" name="圖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900137"/>
            <a:ext cx="2405062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2" name="群組 28"/>
          <p:cNvGrpSpPr>
            <a:grpSpLocks/>
          </p:cNvGrpSpPr>
          <p:nvPr/>
        </p:nvGrpSpPr>
        <p:grpSpPr bwMode="auto">
          <a:xfrm rot="506162">
            <a:off x="6148390" y="4521544"/>
            <a:ext cx="2216150" cy="323165"/>
            <a:chOff x="7308237" y="1061092"/>
            <a:chExt cx="2072103" cy="1302028"/>
          </a:xfrm>
        </p:grpSpPr>
        <p:sp>
          <p:nvSpPr>
            <p:cNvPr id="30" name="文字方塊 29">
              <a:extLst/>
            </p:cNvPr>
            <p:cNvSpPr txBox="1"/>
            <p:nvPr/>
          </p:nvSpPr>
          <p:spPr>
            <a:xfrm>
              <a:off x="7308237" y="1061092"/>
              <a:ext cx="2072103" cy="1302028"/>
            </a:xfrm>
            <a:prstGeom prst="rect">
              <a:avLst/>
            </a:prstGeom>
            <a:solidFill>
              <a:srgbClr val="FFC000">
                <a:alpha val="64000"/>
              </a:srgbClr>
            </a:solidFill>
          </p:spPr>
          <p:txBody>
            <a:bodyPr>
              <a:spAutoFit/>
            </a:bodyPr>
            <a:lstStyle/>
            <a:p>
              <a:pPr defTabSz="342686">
                <a:defRPr/>
              </a:pPr>
              <a:r>
                <a:rPr lang="zh-TW" altLang="en-US" sz="15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買越多中獎機會越大！！</a:t>
              </a:r>
              <a:endParaRPr lang="en-US" altLang="zh-TW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直角三角形 30">
              <a:extLst/>
            </p:cNvPr>
            <p:cNvSpPr/>
            <p:nvPr/>
          </p:nvSpPr>
          <p:spPr>
            <a:xfrm rot="16366458">
              <a:off x="8850908" y="1787874"/>
              <a:ext cx="793151" cy="233038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686">
                <a:defRPr/>
              </a:pPr>
              <a:endParaRPr lang="zh-TW" altLang="en-US" sz="1500">
                <a:solidFill>
                  <a:prstClr val="white"/>
                </a:solidFill>
              </a:endParaRPr>
            </a:p>
          </p:txBody>
        </p:sp>
      </p:grpSp>
      <p:sp>
        <p:nvSpPr>
          <p:cNvPr id="15" name="綵帶 (向上) 14">
            <a:extLst/>
          </p:cNvPr>
          <p:cNvSpPr/>
          <p:nvPr/>
        </p:nvSpPr>
        <p:spPr>
          <a:xfrm>
            <a:off x="484188" y="3789363"/>
            <a:ext cx="8139112" cy="620712"/>
          </a:xfrm>
          <a:prstGeom prst="ribbon2">
            <a:avLst>
              <a:gd name="adj1" fmla="val 0"/>
              <a:gd name="adj2" fmla="val 75000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89" rIns="68544" bIns="34289"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defTabSz="3426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3300" b="1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每名</a:t>
            </a:r>
            <a:r>
              <a:rPr kumimoji="1" lang="en-US" altLang="zh-CN" sz="3300" b="1">
                <a:solidFill>
                  <a:srgbClr val="FFFF00"/>
                </a:solidFill>
                <a:latin typeface="Microsoft JhengHei" pitchFamily="34" charset="-120"/>
                <a:ea typeface="Microsoft JhengHei" pitchFamily="34" charset="-120"/>
              </a:rPr>
              <a:t>2</a:t>
            </a:r>
            <a:r>
              <a:rPr kumimoji="1" lang="zh-CN" altLang="en-US" sz="3300" b="1">
                <a:solidFill>
                  <a:srgbClr val="FFFF00"/>
                </a:solidFill>
                <a:latin typeface="Microsoft JhengHei" pitchFamily="34" charset="-120"/>
                <a:ea typeface="Microsoft JhengHei" pitchFamily="34" charset="-120"/>
              </a:rPr>
              <a:t>萬元</a:t>
            </a:r>
            <a:r>
              <a:rPr kumimoji="1" lang="zh-CN" altLang="en-US" sz="3300" b="1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，共</a:t>
            </a:r>
            <a:r>
              <a:rPr kumimoji="1" lang="en-US" altLang="zh-CN" sz="3300" b="1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5</a:t>
            </a:r>
            <a:r>
              <a:rPr kumimoji="1" lang="zh-CN" altLang="en-US" sz="3300" b="1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名</a:t>
            </a:r>
            <a:endParaRPr kumimoji="1" lang="zh-TW" altLang="en-US" sz="3300" b="1">
              <a:solidFill>
                <a:srgbClr val="FFFF00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21514" name="圖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24" y="106363"/>
            <a:ext cx="189071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3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0" b="734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gray">
          <a:xfrm>
            <a:off x="2800350" y="4246563"/>
            <a:ext cx="3543300" cy="457200"/>
          </a:xfrm>
          <a:prstGeom prst="rect">
            <a:avLst/>
          </a:prstGeom>
        </p:spPr>
        <p:txBody>
          <a:bodyPr wrap="none" lIns="91392" tIns="45696" rIns="91392" bIns="45696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defTabSz="3426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100" b="1" kern="10">
                <a:ln w="28575">
                  <a:solidFill>
                    <a:prstClr val="white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prstClr val="black"/>
                    </a:gs>
                    <a:gs pos="100000">
                      <a:srgbClr val="FA731A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  <a:cs typeface="Verdana"/>
              </a:rPr>
              <a:t>Thank You !</a:t>
            </a:r>
            <a:endParaRPr lang="zh-TW" altLang="en-US" sz="4100" b="1" kern="10">
              <a:ln w="28575">
                <a:solidFill>
                  <a:prstClr val="white"/>
                </a:solidFill>
                <a:round/>
                <a:headEnd/>
                <a:tailEnd/>
              </a:ln>
              <a:gradFill rotWithShape="1">
                <a:gsLst>
                  <a:gs pos="0">
                    <a:prstClr val="black"/>
                  </a:gs>
                  <a:gs pos="100000">
                    <a:srgbClr val="FA731A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2532" name="圖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2409825"/>
            <a:ext cx="245745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圖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2733675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矩形 1"/>
          <p:cNvSpPr>
            <a:spLocks noChangeArrowheads="1"/>
          </p:cNvSpPr>
          <p:nvPr/>
        </p:nvSpPr>
        <p:spPr bwMode="auto">
          <a:xfrm>
            <a:off x="5508105" y="3209949"/>
            <a:ext cx="341407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4" tIns="34289" rIns="68544" bIns="34289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3426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b="1" dirty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rPr>
              <a:t>自</a:t>
            </a:r>
            <a:r>
              <a:rPr lang="zh-TW" altLang="zh-TW" b="1" u="sng" dirty="0">
                <a:solidFill>
                  <a:srgbClr val="1155CC"/>
                </a:solidFill>
                <a:latin typeface="Microsoft JhengHei" pitchFamily="34" charset="-120"/>
                <a:ea typeface="Microsoft JhengHei" pitchFamily="34" charset="-120"/>
              </a:rPr>
              <a:t>TW.SHOP.COM</a:t>
            </a:r>
            <a:r>
              <a:rPr lang="zh-TW" altLang="en-US" b="1" dirty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rPr>
              <a:t>搜尋生活市集</a:t>
            </a:r>
            <a:endParaRPr lang="zh-TW" altLang="en-US" b="1" dirty="0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84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3" y="2"/>
            <a:ext cx="57245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字方塊 17"/>
          <p:cNvSpPr txBox="1"/>
          <p:nvPr/>
        </p:nvSpPr>
        <p:spPr>
          <a:xfrm>
            <a:off x="251544" y="4732014"/>
            <a:ext cx="45719" cy="45719"/>
          </a:xfrm>
          <a:prstGeom prst="rect">
            <a:avLst/>
          </a:prstGeom>
        </p:spPr>
        <p:txBody>
          <a:bodyPr wrap="square" lIns="91392" tIns="45696" rIns="91392" bIns="45696" rtlCol="0">
            <a:normAutofit fontScale="25000" lnSpcReduction="20000"/>
          </a:bodyPr>
          <a:lstStyle/>
          <a:p>
            <a:pPr algn="r" defTabSz="913590">
              <a:spcBef>
                <a:spcPts val="200"/>
              </a:spcBef>
            </a:pPr>
            <a:endParaRPr kumimoji="1" lang="zh-TW" altLang="en-US" sz="1100" dirty="0">
              <a:solidFill>
                <a:prstClr val="black"/>
              </a:solidFill>
              <a:latin typeface="Noto Sans T Chinese Medium" charset="-120"/>
              <a:ea typeface="Noto Sans T Chinese Medium" charset="-120"/>
              <a:cs typeface="Noto Sans T Chinese Medium" charset="-120"/>
            </a:endParaRPr>
          </a:p>
        </p:txBody>
      </p:sp>
      <p:cxnSp>
        <p:nvCxnSpPr>
          <p:cNvPr id="21" name="直線接點 20"/>
          <p:cNvCxnSpPr/>
          <p:nvPr/>
        </p:nvCxnSpPr>
        <p:spPr>
          <a:xfrm>
            <a:off x="2016224" y="4515966"/>
            <a:ext cx="71642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W:\EC\●●_Product  Team\●☆_Rita\小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1510"/>
            <a:ext cx="4295528" cy="4227934"/>
          </a:xfrm>
          <a:prstGeom prst="rect">
            <a:avLst/>
          </a:prstGeom>
          <a:noFill/>
        </p:spPr>
      </p:pic>
      <p:cxnSp>
        <p:nvCxnSpPr>
          <p:cNvPr id="23" name="直線接點 22"/>
          <p:cNvCxnSpPr/>
          <p:nvPr/>
        </p:nvCxnSpPr>
        <p:spPr>
          <a:xfrm>
            <a:off x="2016224" y="4668366"/>
            <a:ext cx="7164288" cy="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5889848" y="3579862"/>
            <a:ext cx="914400" cy="914400"/>
          </a:xfrm>
          <a:prstGeom prst="rect">
            <a:avLst/>
          </a:prstGeom>
        </p:spPr>
        <p:txBody>
          <a:bodyPr wrap="none" lIns="91392" tIns="45696" rIns="91392" bIns="45696" rtlCol="0">
            <a:norm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zh-TW" altLang="en-US" sz="3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T Chinese Medium" charset="-120"/>
              </a:rPr>
              <a:t>家樂福總經理</a:t>
            </a:r>
            <a:endParaRPr kumimoji="1" lang="en-US" altLang="zh-TW" sz="3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T Chinese Medium" charset="-120"/>
            </a:endParaRPr>
          </a:p>
          <a:p>
            <a:pPr algn="r" defTabSz="913590">
              <a:spcBef>
                <a:spcPts val="200"/>
              </a:spcBef>
            </a:pPr>
            <a:r>
              <a:rPr kumimoji="1" lang="en-US" altLang="zh-TW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T Chinese Medium" charset="-120"/>
              </a:rPr>
              <a:t>Carrefour CEO</a:t>
            </a:r>
            <a:endParaRPr kumimoji="1" lang="zh-TW" altLang="en-US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T Chinese Medium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8122096" y="3579862"/>
            <a:ext cx="914400" cy="914400"/>
          </a:xfrm>
          <a:prstGeom prst="rect">
            <a:avLst/>
          </a:prstGeom>
        </p:spPr>
        <p:txBody>
          <a:bodyPr wrap="none" lIns="91392" tIns="45696" rIns="91392" bIns="45696" rtlCol="0">
            <a:norm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zh-TW" altLang="en-US" sz="3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T Chinese Medium" charset="-120"/>
              </a:rPr>
              <a:t>王俊超</a:t>
            </a:r>
            <a:endParaRPr kumimoji="1" lang="en-US" altLang="zh-TW" sz="3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T Chinese Medium" charset="-120"/>
            </a:endParaRPr>
          </a:p>
          <a:p>
            <a:pPr algn="r" defTabSz="913590">
              <a:spcBef>
                <a:spcPts val="200"/>
              </a:spcBef>
            </a:pPr>
            <a:r>
              <a:rPr kumimoji="1" lang="en-US" altLang="zh-TW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T Chinese Medium" charset="-120"/>
              </a:rPr>
              <a:t>Lawrence Wang</a:t>
            </a:r>
            <a:endParaRPr kumimoji="1" lang="zh-TW" altLang="en-US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T Chinese Medium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740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059582"/>
            <a:ext cx="1248156" cy="134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線接點 3"/>
          <p:cNvCxnSpPr/>
          <p:nvPr/>
        </p:nvCxnSpPr>
        <p:spPr>
          <a:xfrm>
            <a:off x="1152128" y="4515966"/>
            <a:ext cx="71642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>
            <a:off x="1152128" y="4668366"/>
            <a:ext cx="7164288" cy="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8" y="932333"/>
            <a:ext cx="1585869" cy="156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/>
          <p:cNvSpPr txBox="1"/>
          <p:nvPr/>
        </p:nvSpPr>
        <p:spPr>
          <a:xfrm>
            <a:off x="3347863" y="2355726"/>
            <a:ext cx="1080120" cy="576064"/>
          </a:xfrm>
          <a:prstGeom prst="rect">
            <a:avLst/>
          </a:prstGeom>
        </p:spPr>
        <p:txBody>
          <a:bodyPr wrap="none" lIns="91392" tIns="45696" rIns="91392" bIns="45696" rtlCol="0">
            <a:normAutofit/>
          </a:bodyPr>
          <a:lstStyle/>
          <a:p>
            <a:pPr algn="ctr" defTabSz="913590">
              <a:spcBef>
                <a:spcPts val="200"/>
              </a:spcBef>
            </a:pPr>
            <a:r>
              <a:rPr kumimoji="1" lang="en-US" altLang="zh-TW" sz="2800" b="1" dirty="0">
                <a:solidFill>
                  <a:srgbClr val="3366FF"/>
                </a:solidFill>
                <a:ea typeface="Noto Sans T Chinese Medium" charset="-120"/>
                <a:cs typeface="Noto Sans T Chinese Medium" charset="-120"/>
              </a:rPr>
              <a:t>64</a:t>
            </a:r>
            <a:endParaRPr kumimoji="1" lang="zh-TW" altLang="en-US" sz="2800" b="1" dirty="0">
              <a:solidFill>
                <a:srgbClr val="3366FF"/>
              </a:solidFill>
              <a:ea typeface="Noto Sans T Chinese Medium" charset="-120"/>
              <a:cs typeface="Noto Sans T Chinese Medium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148063" y="2355726"/>
            <a:ext cx="1080120" cy="576064"/>
          </a:xfrm>
          <a:prstGeom prst="rect">
            <a:avLst/>
          </a:prstGeom>
        </p:spPr>
        <p:txBody>
          <a:bodyPr wrap="none" lIns="91392" tIns="45696" rIns="91392" bIns="45696" rtlCol="0">
            <a:normAutofit/>
          </a:bodyPr>
          <a:lstStyle/>
          <a:p>
            <a:pPr algn="ctr" defTabSz="913590">
              <a:spcBef>
                <a:spcPts val="200"/>
              </a:spcBef>
            </a:pPr>
            <a:r>
              <a:rPr kumimoji="1" lang="en-US" altLang="zh-TW" sz="2800" b="1" dirty="0">
                <a:solidFill>
                  <a:srgbClr val="FF9900"/>
                </a:solidFill>
                <a:ea typeface="Noto Sans T Chinese Medium" charset="-120"/>
                <a:cs typeface="Noto Sans T Chinese Medium" charset="-120"/>
              </a:rPr>
              <a:t>63</a:t>
            </a:r>
            <a:endParaRPr kumimoji="1" lang="zh-TW" altLang="en-US" sz="2800" b="1" dirty="0">
              <a:solidFill>
                <a:srgbClr val="FF9900"/>
              </a:solidFill>
              <a:ea typeface="Noto Sans T Chinese Medium" charset="-120"/>
              <a:cs typeface="Noto Sans T Chinese Medium" charset="-120"/>
            </a:endParaRPr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1059582"/>
            <a:ext cx="1379264" cy="132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8"/>
          <p:cNvSpPr txBox="1"/>
          <p:nvPr/>
        </p:nvSpPr>
        <p:spPr>
          <a:xfrm>
            <a:off x="6732239" y="2355726"/>
            <a:ext cx="1080120" cy="576064"/>
          </a:xfrm>
          <a:prstGeom prst="rect">
            <a:avLst/>
          </a:prstGeom>
        </p:spPr>
        <p:txBody>
          <a:bodyPr wrap="none" lIns="91392" tIns="45696" rIns="91392" bIns="45696" rtlCol="0">
            <a:normAutofit/>
          </a:bodyPr>
          <a:lstStyle/>
          <a:p>
            <a:pPr algn="ctr" defTabSz="913590">
              <a:spcBef>
                <a:spcPts val="200"/>
              </a:spcBef>
            </a:pPr>
            <a:r>
              <a:rPr kumimoji="1" lang="en-US" altLang="zh-TW" sz="2800" b="1" dirty="0">
                <a:solidFill>
                  <a:srgbClr val="C50100"/>
                </a:solidFill>
                <a:ea typeface="Noto Sans T Chinese Medium" charset="-120"/>
                <a:cs typeface="Noto Sans T Chinese Medium" charset="-120"/>
              </a:rPr>
              <a:t>1</a:t>
            </a:r>
            <a:endParaRPr kumimoji="1" lang="zh-TW" altLang="en-US" sz="2800" b="1" dirty="0">
              <a:solidFill>
                <a:srgbClr val="C50100"/>
              </a:solidFill>
              <a:ea typeface="Noto Sans T Chinese Medium" charset="-120"/>
              <a:cs typeface="Noto Sans T Chinese Medium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139951" y="1851670"/>
            <a:ext cx="914400" cy="914400"/>
          </a:xfrm>
          <a:prstGeom prst="rect">
            <a:avLst/>
          </a:prstGeom>
        </p:spPr>
        <p:txBody>
          <a:bodyPr wrap="none" lIns="91392" tIns="45696" rIns="91392" bIns="45696" rtlCol="0">
            <a:norm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en-US" altLang="zh-TW" sz="2800" dirty="0">
                <a:solidFill>
                  <a:prstClr val="black"/>
                </a:solidFill>
                <a:latin typeface="Noto Sans T Chinese Medium" charset="-120"/>
                <a:ea typeface="Noto Sans T Chinese Medium" charset="-120"/>
                <a:cs typeface="Noto Sans T Chinese Medium" charset="-120"/>
              </a:rPr>
              <a:t>x</a:t>
            </a:r>
            <a:endParaRPr kumimoji="1" lang="zh-TW" altLang="en-US" sz="2800" dirty="0">
              <a:solidFill>
                <a:prstClr val="black"/>
              </a:solidFill>
              <a:latin typeface="Noto Sans T Chinese Medium" charset="-120"/>
              <a:ea typeface="Noto Sans T Chinese Medium" charset="-120"/>
              <a:cs typeface="Noto Sans T Chinese Medium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745831" y="1923678"/>
            <a:ext cx="914400" cy="914400"/>
          </a:xfrm>
          <a:prstGeom prst="rect">
            <a:avLst/>
          </a:prstGeom>
        </p:spPr>
        <p:txBody>
          <a:bodyPr wrap="none" lIns="91392" tIns="45696" rIns="91392" bIns="45696" rtlCol="0">
            <a:norm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en-US" altLang="zh-TW" sz="2800" dirty="0">
                <a:solidFill>
                  <a:prstClr val="black"/>
                </a:solidFill>
                <a:latin typeface="Noto Sans T Chinese Medium" charset="-120"/>
                <a:ea typeface="Noto Sans T Chinese Medium" charset="-120"/>
                <a:cs typeface="Noto Sans T Chinese Medium" charset="-120"/>
              </a:rPr>
              <a:t>x</a:t>
            </a:r>
            <a:endParaRPr kumimoji="1" lang="zh-TW" altLang="en-US" sz="2800" dirty="0">
              <a:solidFill>
                <a:prstClr val="black"/>
              </a:solidFill>
              <a:latin typeface="Noto Sans T Chinese Medium" charset="-120"/>
              <a:ea typeface="Noto Sans T Chinese Medium" charset="-120"/>
              <a:cs typeface="Noto Sans T Chinese Medium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283968" y="2931790"/>
            <a:ext cx="914400" cy="914400"/>
          </a:xfrm>
          <a:prstGeom prst="rect">
            <a:avLst/>
          </a:prstGeom>
        </p:spPr>
        <p:txBody>
          <a:bodyPr wrap="none" lIns="91392" tIns="45696" rIns="91392" bIns="45696" rtlCol="0">
            <a:noAutofit/>
          </a:bodyPr>
          <a:lstStyle/>
          <a:p>
            <a:pPr algn="ctr" defTabSz="913590">
              <a:spcBef>
                <a:spcPts val="200"/>
              </a:spcBef>
            </a:pP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家樂福於</a:t>
            </a:r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1959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年創立於法國，</a:t>
            </a:r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1963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年第一家量販店於法國開幕，</a:t>
            </a:r>
            <a:endParaRPr lang="en-US" altLang="zh-TW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913590">
              <a:spcBef>
                <a:spcPts val="200"/>
              </a:spcBef>
            </a:pP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位列世界首要的零售集團，</a:t>
            </a:r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1989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年第一家家樂福量販店於高雄大順店開幕。</a:t>
            </a:r>
            <a:endParaRPr lang="en-US" altLang="zh-TW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913590">
              <a:spcBef>
                <a:spcPts val="200"/>
              </a:spcBef>
            </a:pPr>
            <a:endParaRPr kumimoji="1" lang="en-US" altLang="zh-TW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913590">
              <a:spcBef>
                <a:spcPts val="200"/>
              </a:spcBef>
            </a:pPr>
            <a:r>
              <a:rPr lang="zh-TW" altLang="en-US" sz="2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連續</a:t>
            </a:r>
            <a:r>
              <a:rPr lang="en-US" altLang="zh-TW" sz="2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年勇奪「臺灣服務業大評鑑」量販業金牌獎！</a:t>
            </a:r>
            <a:endParaRPr kumimoji="1" lang="zh-TW" altLang="en-US" sz="23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T Chinese Medium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835696" y="195488"/>
            <a:ext cx="6032421" cy="584775"/>
          </a:xfrm>
          <a:prstGeom prst="rect">
            <a:avLst/>
          </a:prstGeom>
        </p:spPr>
        <p:txBody>
          <a:bodyPr wrap="none" lIns="91392" tIns="45696" rIns="91392" bIns="45696">
            <a:spAutoFit/>
          </a:bodyPr>
          <a:lstStyle/>
          <a:p>
            <a:pPr defTabSz="913590"/>
            <a:r>
              <a:rPr lang="zh-TW" altLang="en-US" sz="32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量販業金牌家樂福 堅持待客如親</a:t>
            </a:r>
          </a:p>
        </p:txBody>
      </p:sp>
      <p:sp>
        <p:nvSpPr>
          <p:cNvPr id="36877" name="AutoShape 13" descr="ãèºç£æåæ¥­å¤§è©é å®¶æ¨ç¦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59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6879" name="AutoShape 15" descr="ãèºç£æåæ¥­å¤§è©é å®¶æ¨ç¦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590"/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3688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517" y="987574"/>
            <a:ext cx="223933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08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67" y="323285"/>
            <a:ext cx="228368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線接點 3"/>
          <p:cNvCxnSpPr/>
          <p:nvPr/>
        </p:nvCxnSpPr>
        <p:spPr>
          <a:xfrm>
            <a:off x="2016224" y="4515966"/>
            <a:ext cx="71642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>
            <a:off x="2016224" y="4668366"/>
            <a:ext cx="7164288" cy="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2217440" y="46105"/>
            <a:ext cx="914400" cy="914400"/>
          </a:xfrm>
          <a:prstGeom prst="rect">
            <a:avLst/>
          </a:prstGeom>
        </p:spPr>
        <p:txBody>
          <a:bodyPr wrap="none" lIns="91392" tIns="45696" rIns="91392" bIns="45696" rtlCol="0">
            <a:norm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en-US" altLang="zh-TW" sz="4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kumimoji="1" lang="zh-TW" altLang="en-US" sz="4400" dirty="0">
              <a:solidFill>
                <a:prstClr val="black"/>
              </a:solidFill>
              <a:latin typeface="Tahoma" panose="020B0604030504040204" pitchFamily="34" charset="0"/>
              <a:ea typeface="Noto Sans T Chinese Medium" charset="-120"/>
              <a:cs typeface="Tahoma" panose="020B060403050404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47FF213-93D0-4C38-B080-346AA71995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43" t="23371" r="15934" b="15864"/>
          <a:stretch>
            <a:fillRect/>
          </a:stretch>
        </p:blipFill>
        <p:spPr>
          <a:xfrm>
            <a:off x="3131840" y="195488"/>
            <a:ext cx="1645920" cy="521877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9976" y="1059606"/>
            <a:ext cx="685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1" y="2427758"/>
            <a:ext cx="792088" cy="72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print"/>
          <a:srcRect b="8501"/>
          <a:stretch>
            <a:fillRect/>
          </a:stretch>
        </p:blipFill>
        <p:spPr bwMode="auto">
          <a:xfrm>
            <a:off x="899592" y="3651871"/>
            <a:ext cx="8640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 cstate="print"/>
          <a:srcRect l="12500"/>
          <a:stretch>
            <a:fillRect/>
          </a:stretch>
        </p:blipFill>
        <p:spPr bwMode="auto">
          <a:xfrm>
            <a:off x="969876" y="1059582"/>
            <a:ext cx="756084" cy="80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27"/>
          <p:cNvCxnSpPr>
            <a:endCxn id="15" idx="0"/>
          </p:cNvCxnSpPr>
          <p:nvPr/>
        </p:nvCxnSpPr>
        <p:spPr>
          <a:xfrm flipV="1">
            <a:off x="1344216" y="1059583"/>
            <a:ext cx="3702" cy="177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29"/>
          <p:cNvCxnSpPr>
            <a:stCxn id="15" idx="2"/>
          </p:cNvCxnSpPr>
          <p:nvPr/>
        </p:nvCxnSpPr>
        <p:spPr>
          <a:xfrm flipH="1">
            <a:off x="1331640" y="1862260"/>
            <a:ext cx="16278" cy="42145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33"/>
          <p:cNvCxnSpPr>
            <a:stCxn id="14" idx="0"/>
          </p:cNvCxnSpPr>
          <p:nvPr/>
        </p:nvCxnSpPr>
        <p:spPr>
          <a:xfrm flipV="1">
            <a:off x="1331640" y="3219822"/>
            <a:ext cx="0" cy="43204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6"/>
          <p:cNvSpPr txBox="1"/>
          <p:nvPr/>
        </p:nvSpPr>
        <p:spPr>
          <a:xfrm>
            <a:off x="2987824" y="915568"/>
            <a:ext cx="4032448" cy="1584176"/>
          </a:xfrm>
          <a:prstGeom prst="wedgeRoundRectCallout">
            <a:avLst>
              <a:gd name="adj1" fmla="val -60493"/>
              <a:gd name="adj2" fmla="val -19367"/>
              <a:gd name="adj3" fmla="val 16667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91392" tIns="45696" rIns="91392" bIns="45696" rtlCol="0" anchor="ctr">
            <a:noAutofit/>
          </a:bodyPr>
          <a:lstStyle/>
          <a:p>
            <a:pPr defTabSz="913590">
              <a:spcBef>
                <a:spcPts val="200"/>
              </a:spcBef>
            </a:pPr>
            <a:r>
              <a:rPr kumimoji="1" lang="en-US" sz="2800" b="1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itchFamily="34" charset="0"/>
              </a:rPr>
              <a:t>2018 Nov ~ 2019 Feb</a:t>
            </a:r>
            <a:endParaRPr kumimoji="1" lang="en-US" altLang="zh-TW" sz="2800" b="1" dirty="0">
              <a:solidFill>
                <a:srgbClr val="4472C4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 pitchFamily="34" charset="0"/>
            </a:endParaRPr>
          </a:p>
          <a:p>
            <a:pPr defTabSz="913590">
              <a:spcBef>
                <a:spcPts val="200"/>
              </a:spcBef>
            </a:pPr>
            <a:r>
              <a:rPr kumimoji="1" lang="zh-TW" altLang="en-US" sz="2800" b="1" dirty="0">
                <a:solidFill>
                  <a:srgbClr val="4472C4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itchFamily="34" charset="0"/>
              </a:rPr>
              <a:t>營業額佳績</a:t>
            </a:r>
            <a:endParaRPr kumimoji="1" lang="en-US" sz="2800" b="1" dirty="0">
              <a:solidFill>
                <a:srgbClr val="4472C4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 pitchFamily="34" charset="0"/>
            </a:endParaRPr>
          </a:p>
        </p:txBody>
      </p:sp>
      <p:sp>
        <p:nvSpPr>
          <p:cNvPr id="20" name="TextBox 36"/>
          <p:cNvSpPr txBox="1"/>
          <p:nvPr/>
        </p:nvSpPr>
        <p:spPr>
          <a:xfrm>
            <a:off x="2987824" y="2715768"/>
            <a:ext cx="4032448" cy="1224136"/>
          </a:xfrm>
          <a:prstGeom prst="wedgeRoundRectCallout">
            <a:avLst>
              <a:gd name="adj1" fmla="val -61943"/>
              <a:gd name="adj2" fmla="val -20297"/>
              <a:gd name="adj3" fmla="val 16667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91392" tIns="45696" rIns="91392" bIns="45696" rtlCol="0" anchor="ctr">
            <a:noAutofit/>
          </a:bodyPr>
          <a:lstStyle/>
          <a:p>
            <a:pPr defTabSz="913590">
              <a:spcBef>
                <a:spcPts val="200"/>
              </a:spcBef>
            </a:pPr>
            <a:r>
              <a:rPr kumimoji="1"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itchFamily="34" charset="0"/>
              </a:rPr>
              <a:t>訂單 </a:t>
            </a:r>
            <a:r>
              <a:rPr kumimoji="1" lang="en-US" altLang="zh-TW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itchFamily="34" charset="0"/>
              </a:rPr>
              <a:t>(8%)</a:t>
            </a:r>
            <a:endParaRPr kumimoji="1" lang="en-US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Verdana" pitchFamily="34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601816" y="1779662"/>
            <a:ext cx="914400" cy="914400"/>
          </a:xfrm>
          <a:prstGeom prst="rect">
            <a:avLst/>
          </a:prstGeom>
        </p:spPr>
        <p:txBody>
          <a:bodyPr wrap="none" lIns="91392" tIns="45696" rIns="91392" bIns="45696" rtlCol="0">
            <a:norm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en-US" altLang="zh-TW" sz="4000" b="1" dirty="0">
                <a:solidFill>
                  <a:prstClr val="black"/>
                </a:solidFill>
                <a:latin typeface="Arial Black" pitchFamily="34" charset="0"/>
                <a:ea typeface="微軟正黑體" pitchFamily="34" charset="-120"/>
                <a:cs typeface="Noto Sans T Chinese Medium" charset="-120"/>
              </a:rPr>
              <a:t>45M</a:t>
            </a:r>
            <a:endParaRPr kumimoji="1" lang="zh-TW" altLang="en-US" sz="4000" b="1" dirty="0">
              <a:solidFill>
                <a:prstClr val="black"/>
              </a:solidFill>
              <a:latin typeface="Arial Black" pitchFamily="34" charset="0"/>
              <a:ea typeface="微軟正黑體" pitchFamily="34" charset="-120"/>
              <a:cs typeface="Noto Sans T Chinese Medium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457800" y="3025502"/>
            <a:ext cx="914400" cy="914400"/>
          </a:xfrm>
          <a:prstGeom prst="rect">
            <a:avLst/>
          </a:prstGeom>
        </p:spPr>
        <p:txBody>
          <a:bodyPr wrap="none" lIns="91392" tIns="45696" rIns="91392" bIns="45696" rtlCol="0">
            <a:norm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en-US" altLang="zh-TW" sz="4000" b="1" dirty="0">
                <a:solidFill>
                  <a:prstClr val="black"/>
                </a:solidFill>
                <a:latin typeface="Arial Black" pitchFamily="34" charset="0"/>
                <a:ea typeface="微軟正黑體" pitchFamily="34" charset="-120"/>
                <a:cs typeface="Noto Sans T Chinese Medium" charset="-120"/>
              </a:rPr>
              <a:t>35K</a:t>
            </a:r>
            <a:endParaRPr kumimoji="1" lang="zh-TW" altLang="en-US" sz="4000" b="1" dirty="0">
              <a:solidFill>
                <a:prstClr val="black"/>
              </a:solidFill>
              <a:latin typeface="Arial Black" pitchFamily="34" charset="0"/>
              <a:ea typeface="微軟正黑體" pitchFamily="34" charset="-120"/>
              <a:cs typeface="Noto Sans T Chinese Medium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2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5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131591"/>
            <a:ext cx="1296144" cy="135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4" y="267496"/>
            <a:ext cx="7848872" cy="65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 cstate="print"/>
          <a:srcRect b="23333"/>
          <a:stretch>
            <a:fillRect/>
          </a:stretch>
        </p:blipFill>
        <p:spPr bwMode="auto">
          <a:xfrm>
            <a:off x="850242" y="1133520"/>
            <a:ext cx="1447138" cy="130976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5" cstate="print"/>
          <a:srcRect l="66667" b="20690"/>
          <a:stretch>
            <a:fillRect/>
          </a:stretch>
        </p:blipFill>
        <p:spPr bwMode="auto">
          <a:xfrm>
            <a:off x="4868302" y="3055805"/>
            <a:ext cx="1359884" cy="117680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 cstate="print"/>
          <a:srcRect l="33333" r="33334" b="20690"/>
          <a:stretch>
            <a:fillRect/>
          </a:stretch>
        </p:blipFill>
        <p:spPr bwMode="auto">
          <a:xfrm>
            <a:off x="850347" y="3055416"/>
            <a:ext cx="1447631" cy="117444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 cstate="print"/>
          <a:srcRect r="66667" b="20690"/>
          <a:stretch>
            <a:fillRect/>
          </a:stretch>
        </p:blipFill>
        <p:spPr bwMode="auto">
          <a:xfrm>
            <a:off x="4868300" y="1131592"/>
            <a:ext cx="1359885" cy="129807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5" y="1347638"/>
            <a:ext cx="1368152" cy="155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字方塊 13"/>
          <p:cNvSpPr txBox="1"/>
          <p:nvPr/>
        </p:nvSpPr>
        <p:spPr>
          <a:xfrm>
            <a:off x="1713384" y="2571751"/>
            <a:ext cx="914400" cy="288032"/>
          </a:xfrm>
          <a:prstGeom prst="rect">
            <a:avLst/>
          </a:prstGeom>
        </p:spPr>
        <p:txBody>
          <a:bodyPr wrap="none" lIns="91392" tIns="45696" rIns="91392" bIns="45696" rtlCol="0">
            <a:no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自有品牌 堅持好品質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2073424" y="4443958"/>
            <a:ext cx="914400" cy="288032"/>
          </a:xfrm>
          <a:prstGeom prst="rect">
            <a:avLst/>
          </a:prstGeom>
        </p:spPr>
        <p:txBody>
          <a:bodyPr wrap="none" lIns="91392" tIns="45696" rIns="91392" bIns="45696" rtlCol="0">
            <a:no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在地食材 連縏在地情感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5673824" y="2571751"/>
            <a:ext cx="914400" cy="288032"/>
          </a:xfrm>
          <a:prstGeom prst="rect">
            <a:avLst/>
          </a:prstGeom>
        </p:spPr>
        <p:txBody>
          <a:bodyPr wrap="none" lIns="91392" tIns="45696" rIns="91392" bIns="45696" rtlCol="0">
            <a:no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農業轉型 永續環境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681936" y="4443958"/>
            <a:ext cx="914400" cy="288032"/>
          </a:xfrm>
          <a:prstGeom prst="rect">
            <a:avLst/>
          </a:prstGeom>
        </p:spPr>
        <p:txBody>
          <a:bodyPr wrap="none" lIns="91392" tIns="45696" rIns="91392" bIns="45696" rtlCol="0">
            <a:no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天然樂活 找回食物的直實原味</a:t>
            </a: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72" y="3147814"/>
            <a:ext cx="146231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W:\EC\●●_Marketing  Team\●☆_設計檔\公版\icon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8005" y="3147815"/>
            <a:ext cx="644476" cy="644476"/>
          </a:xfrm>
          <a:prstGeom prst="rect">
            <a:avLst/>
          </a:prstGeom>
          <a:noFill/>
        </p:spPr>
      </p:pic>
      <p:pic>
        <p:nvPicPr>
          <p:cNvPr id="37900" name="Picture 12" descr="W:\EC\●●_Marketing  Team\●☆_設計檔\公版\icon-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35" y="1275606"/>
            <a:ext cx="572359" cy="576064"/>
          </a:xfrm>
          <a:prstGeom prst="rect">
            <a:avLst/>
          </a:prstGeom>
          <a:noFill/>
        </p:spPr>
      </p:pic>
      <p:pic>
        <p:nvPicPr>
          <p:cNvPr id="37901" name="Picture 13" descr="W:\EC\●●_Marketing  Team\●☆_設計檔\公版\icon-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00393" y="1196572"/>
            <a:ext cx="576064" cy="583090"/>
          </a:xfrm>
          <a:prstGeom prst="rect">
            <a:avLst/>
          </a:prstGeom>
          <a:noFill/>
        </p:spPr>
      </p:pic>
      <p:pic>
        <p:nvPicPr>
          <p:cNvPr id="37904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4" y="3219846"/>
            <a:ext cx="1360844" cy="118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1" descr="W:\EC\●●_Marketing  Team\●☆_設計檔\公版\icon-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3928" y="3147838"/>
            <a:ext cx="517062" cy="5040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638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87624" y="4680520"/>
            <a:ext cx="936104" cy="267494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r" defTabSz="914130">
              <a:spcBef>
                <a:spcPts val="200"/>
              </a:spcBef>
            </a:pPr>
            <a:r>
              <a:rPr kumimoji="1" lang="en-US" altLang="zh-TW" sz="2200" b="1" dirty="0">
                <a:solidFill>
                  <a:prstClr val="white"/>
                </a:solidFill>
                <a:latin typeface="Arial Black" pitchFamily="34" charset="0"/>
                <a:ea typeface="微軟正黑體" pitchFamily="34" charset="-120"/>
                <a:cs typeface="Noto Sans T Chinese Medium" charset="-120"/>
              </a:rPr>
              <a:t>2%</a:t>
            </a:r>
            <a:endParaRPr kumimoji="1" lang="zh-TW" altLang="en-US" sz="2200" b="1" dirty="0">
              <a:solidFill>
                <a:prstClr val="white"/>
              </a:solidFill>
              <a:latin typeface="Arial Black" pitchFamily="34" charset="0"/>
              <a:ea typeface="微軟正黑體" pitchFamily="34" charset="-120"/>
              <a:cs typeface="Noto Sans T Chinese Medium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267744" y="1347614"/>
            <a:ext cx="914400" cy="914400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r" defTabSz="914130">
              <a:spcBef>
                <a:spcPts val="200"/>
              </a:spcBef>
            </a:pPr>
            <a:endParaRPr kumimoji="1" lang="zh-TW" altLang="en-US" sz="1100" dirty="0">
              <a:solidFill>
                <a:prstClr val="black"/>
              </a:solidFill>
              <a:latin typeface="Noto Sans T Chinese Medium" charset="-120"/>
              <a:ea typeface="Noto Sans T Chinese Medium" charset="-120"/>
              <a:cs typeface="Noto Sans T Chinese Medium" charset="-120"/>
            </a:endParaRPr>
          </a:p>
        </p:txBody>
      </p:sp>
      <p:pic>
        <p:nvPicPr>
          <p:cNvPr id="6" name="Picture 2" descr="C:\Users\tw_rita_li_wang\Downloads\1300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0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24" y="0"/>
            <a:ext cx="9143999" cy="5143500"/>
            <a:chOff x="0" y="0"/>
            <a:chExt cx="9143999" cy="5143500"/>
          </a:xfrm>
        </p:grpSpPr>
        <p:pic>
          <p:nvPicPr>
            <p:cNvPr id="2" name="Picture 2" descr="C:\Users\tw_rita_li_wang\Downloads\953584976291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3999" cy="5143500"/>
            </a:xfrm>
            <a:prstGeom prst="rect">
              <a:avLst/>
            </a:prstGeom>
            <a:noFill/>
          </p:spPr>
        </p:pic>
        <p:sp>
          <p:nvSpPr>
            <p:cNvPr id="4" name="文字方塊 3"/>
            <p:cNvSpPr txBox="1"/>
            <p:nvPr/>
          </p:nvSpPr>
          <p:spPr>
            <a:xfrm>
              <a:off x="971600" y="4680520"/>
              <a:ext cx="936104" cy="267494"/>
            </a:xfrm>
            <a:prstGeom prst="rect">
              <a:avLst/>
            </a:prstGeom>
          </p:spPr>
          <p:txBody>
            <a:bodyPr wrap="none" rtlCol="0">
              <a:noAutofit/>
            </a:bodyPr>
            <a:lstStyle/>
            <a:p>
              <a:pPr algn="r" defTabSz="913590">
                <a:spcBef>
                  <a:spcPts val="200"/>
                </a:spcBef>
              </a:pPr>
              <a:r>
                <a:rPr kumimoji="1" lang="en-US" altLang="zh-TW" sz="1400" b="1" dirty="0">
                  <a:solidFill>
                    <a:prstClr val="black"/>
                  </a:solidFill>
                  <a:latin typeface="Arial Black" pitchFamily="34" charset="0"/>
                  <a:ea typeface="微軟正黑體" pitchFamily="34" charset="-120"/>
                  <a:cs typeface="Noto Sans T Chinese Medium" charset="-120"/>
                </a:rPr>
                <a:t>2%</a:t>
              </a:r>
              <a:endParaRPr kumimoji="1" lang="zh-TW" altLang="en-US" sz="1400" b="1" dirty="0">
                <a:solidFill>
                  <a:prstClr val="black"/>
                </a:solidFill>
                <a:latin typeface="Arial Black" pitchFamily="34" charset="0"/>
                <a:ea typeface="微軟正黑體" pitchFamily="34" charset="-120"/>
                <a:cs typeface="Noto Sans T Chinese Medium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23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187626" y="4608514"/>
            <a:ext cx="936104" cy="267494"/>
          </a:xfrm>
          <a:prstGeom prst="rect">
            <a:avLst/>
          </a:prstGeom>
        </p:spPr>
        <p:txBody>
          <a:bodyPr wrap="none" lIns="91392" tIns="45696" rIns="91392" bIns="45696" rtlCol="0">
            <a:no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en-US" altLang="zh-TW" sz="2200" b="1" dirty="0">
                <a:solidFill>
                  <a:prstClr val="black"/>
                </a:solidFill>
                <a:latin typeface="Arial Black" pitchFamily="34" charset="0"/>
                <a:ea typeface="微軟正黑體" pitchFamily="34" charset="-120"/>
                <a:cs typeface="Noto Sans T Chinese Medium" charset="-120"/>
              </a:rPr>
              <a:t>2%</a:t>
            </a:r>
            <a:endParaRPr kumimoji="1" lang="zh-TW" altLang="en-US" sz="2200" b="1" dirty="0">
              <a:solidFill>
                <a:prstClr val="black"/>
              </a:solidFill>
              <a:latin typeface="Arial Black" pitchFamily="34" charset="0"/>
              <a:ea typeface="微軟正黑體" pitchFamily="34" charset="-120"/>
              <a:cs typeface="Noto Sans T Chinese Medium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7308304" y="771550"/>
            <a:ext cx="648072" cy="5040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590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2051" name="Picture 3" descr="C:\Users\tw_rita_li_wang\Downloads\9556912593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471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tw_rita_li_wang\Downloads\1275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019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9180512" cy="5544616"/>
          </a:xfrm>
          <a:prstGeom prst="rect">
            <a:avLst/>
          </a:prstGeom>
        </p:spPr>
      </p:pic>
      <p:sp>
        <p:nvSpPr>
          <p:cNvPr id="5" name="Rectangle 9"/>
          <p:cNvSpPr/>
          <p:nvPr/>
        </p:nvSpPr>
        <p:spPr>
          <a:xfrm>
            <a:off x="0" y="-92546"/>
            <a:ext cx="9144000" cy="1600016"/>
          </a:xfrm>
          <a:prstGeom prst="rect">
            <a:avLst/>
          </a:prstGeom>
        </p:spPr>
        <p:txBody>
          <a:bodyPr wrap="square" lIns="90856" tIns="45480" rIns="90856" bIns="45480">
            <a:spAutoFit/>
          </a:bodyPr>
          <a:lstStyle/>
          <a:p>
            <a:pPr algn="ctr" defTabSz="1189604">
              <a:defRPr/>
            </a:pPr>
            <a:r>
              <a:rPr lang="zh-TW" altLang="en-US" sz="5400" b="1" cap="all" dirty="0">
                <a:solidFill>
                  <a:srgbClr val="FF00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當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優惠顧客</a:t>
            </a:r>
            <a:r>
              <a:rPr lang="en-US" altLang="zh-TW" sz="5400" b="1" cap="all" dirty="0">
                <a:solidFill>
                  <a:srgbClr val="FF00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…</a:t>
            </a:r>
          </a:p>
          <a:p>
            <a:pPr algn="ctr" defTabSz="1189604">
              <a:defRPr/>
            </a:pPr>
            <a:endParaRPr lang="zh-TW" altLang="en-US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-756592" y="1851670"/>
            <a:ext cx="9576048" cy="1384510"/>
          </a:xfrm>
          <a:prstGeom prst="rect">
            <a:avLst/>
          </a:prstGeom>
        </p:spPr>
        <p:txBody>
          <a:bodyPr wrap="square" lIns="90856" tIns="45480" rIns="90856" bIns="45480">
            <a:spAutoFit/>
          </a:bodyPr>
          <a:lstStyle/>
          <a:p>
            <a:pPr algn="ctr" defTabSz="1189604">
              <a:defRPr/>
            </a:pPr>
            <a:r>
              <a:rPr lang="zh-TW" altLang="en-US" sz="4000" b="1" cap="all" dirty="0">
                <a:solidFill>
                  <a:srgbClr val="00206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累積</a:t>
            </a:r>
            <a:r>
              <a:rPr lang="en-US" altLang="zh-TW" sz="4000" b="1" cap="all" dirty="0">
                <a:solidFill>
                  <a:srgbClr val="00206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$320+</a:t>
            </a:r>
            <a:r>
              <a:rPr lang="zh-TW" altLang="en-US" sz="4000" b="1" cap="all" dirty="0">
                <a:solidFill>
                  <a:srgbClr val="00206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可領現金</a:t>
            </a:r>
            <a:endParaRPr lang="en-US" altLang="zh-TW" sz="4000" b="1" cap="all" dirty="0">
              <a:solidFill>
                <a:srgbClr val="00206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89604">
              <a:defRPr/>
            </a:pPr>
            <a:endParaRPr lang="zh-TW" altLang="en-US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036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tw_rita_li_wang\Downloads\1273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" y="0"/>
            <a:ext cx="9143999" cy="514350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1187626" y="4680520"/>
            <a:ext cx="936104" cy="267494"/>
          </a:xfrm>
          <a:prstGeom prst="rect">
            <a:avLst/>
          </a:prstGeom>
        </p:spPr>
        <p:txBody>
          <a:bodyPr wrap="none" lIns="91392" tIns="45696" rIns="91392" bIns="45696" rtlCol="0">
            <a:no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en-US" altLang="zh-TW" sz="2200" b="1" dirty="0">
                <a:solidFill>
                  <a:prstClr val="black"/>
                </a:solidFill>
                <a:latin typeface="Arial Black" pitchFamily="34" charset="0"/>
                <a:ea typeface="微軟正黑體" pitchFamily="34" charset="-120"/>
                <a:cs typeface="Noto Sans T Chinese Medium" charset="-120"/>
              </a:rPr>
              <a:t>2%</a:t>
            </a:r>
            <a:endParaRPr kumimoji="1" lang="zh-TW" altLang="en-US" sz="2200" b="1" dirty="0">
              <a:solidFill>
                <a:prstClr val="black"/>
              </a:solidFill>
              <a:latin typeface="Arial Black" pitchFamily="34" charset="0"/>
              <a:ea typeface="微軟正黑體" pitchFamily="34" charset="-120"/>
              <a:cs typeface="Noto Sans T Chinese Medium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54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w_rita_li_wang\Downloads\9472409785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" y="0"/>
            <a:ext cx="9143999" cy="514350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1187626" y="4680520"/>
            <a:ext cx="936104" cy="267494"/>
          </a:xfrm>
          <a:prstGeom prst="rect">
            <a:avLst/>
          </a:prstGeom>
        </p:spPr>
        <p:txBody>
          <a:bodyPr wrap="none" lIns="91392" tIns="45696" rIns="91392" bIns="45696" rtlCol="0">
            <a:noAutofit/>
          </a:bodyPr>
          <a:lstStyle/>
          <a:p>
            <a:pPr algn="r" defTabSz="913590">
              <a:spcBef>
                <a:spcPts val="200"/>
              </a:spcBef>
            </a:pPr>
            <a:r>
              <a:rPr kumimoji="1" lang="en-US" altLang="zh-TW" sz="2200" b="1" dirty="0">
                <a:solidFill>
                  <a:prstClr val="black"/>
                </a:solidFill>
                <a:latin typeface="Arial Black" pitchFamily="34" charset="0"/>
                <a:ea typeface="微軟正黑體" pitchFamily="34" charset="-120"/>
                <a:cs typeface="Noto Sans T Chinese Medium" charset="-120"/>
              </a:rPr>
              <a:t>2%</a:t>
            </a:r>
            <a:endParaRPr kumimoji="1" lang="zh-TW" altLang="en-US" sz="2200" b="1" dirty="0">
              <a:solidFill>
                <a:prstClr val="black"/>
              </a:solidFill>
              <a:latin typeface="Arial Black" pitchFamily="34" charset="0"/>
              <a:ea typeface="微軟正黑體" pitchFamily="34" charset="-120"/>
              <a:cs typeface="Noto Sans T Chinese Medium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665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62" y="0"/>
            <a:ext cx="9137920" cy="5143500"/>
          </a:xfrm>
          <a:prstGeom prst="rect">
            <a:avLst/>
          </a:prstGeom>
        </p:spPr>
      </p:pic>
      <p:sp>
        <p:nvSpPr>
          <p:cNvPr id="5" name="Rounded Rectangle 10"/>
          <p:cNvSpPr/>
          <p:nvPr/>
        </p:nvSpPr>
        <p:spPr bwMode="auto">
          <a:xfrm>
            <a:off x="1403648" y="1539075"/>
            <a:ext cx="6624736" cy="1320707"/>
          </a:xfrm>
          <a:prstGeom prst="roundRect">
            <a:avLst>
              <a:gd name="adj" fmla="val 14505"/>
            </a:avLst>
          </a:prstGeom>
          <a:solidFill>
            <a:schemeClr val="bg1">
              <a:lumMod val="10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845" tIns="72423" rIns="144845" bIns="72423" anchor="ctr"/>
          <a:lstStyle/>
          <a:p>
            <a:pPr algn="ctr" defTabSz="908955">
              <a:defRPr/>
            </a:pPr>
            <a:endParaRPr lang="en-US" sz="3800" dirty="0">
              <a:solidFill>
                <a:prstClr val="white"/>
              </a:solidFill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-58878" y="206499"/>
            <a:ext cx="9144000" cy="1600016"/>
          </a:xfrm>
          <a:prstGeom prst="rect">
            <a:avLst/>
          </a:prstGeom>
        </p:spPr>
        <p:txBody>
          <a:bodyPr wrap="square" lIns="90856" tIns="45480" rIns="90856" bIns="45480">
            <a:spAutoFit/>
          </a:bodyPr>
          <a:lstStyle/>
          <a:p>
            <a:pPr algn="ctr" defTabSz="1189604">
              <a:defRPr/>
            </a:pPr>
            <a:r>
              <a:rPr lang="zh-TW" altLang="en-US" sz="5400" b="1" cap="all" dirty="0">
                <a:solidFill>
                  <a:srgbClr val="FF00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多重鼓勵消費的動力</a:t>
            </a:r>
            <a:endParaRPr lang="en-US" altLang="zh-TW" sz="5400" b="1" cap="all" dirty="0">
              <a:solidFill>
                <a:srgbClr val="FF000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89604">
              <a:defRPr/>
            </a:pPr>
            <a:endParaRPr lang="zh-TW" altLang="en-US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1619672" y="1730536"/>
            <a:ext cx="9144000" cy="922845"/>
          </a:xfrm>
          <a:prstGeom prst="rect">
            <a:avLst/>
          </a:prstGeom>
        </p:spPr>
        <p:txBody>
          <a:bodyPr wrap="square" lIns="90856" tIns="45480" rIns="90856" bIns="45480">
            <a:spAutoFit/>
          </a:bodyPr>
          <a:lstStyle/>
          <a:p>
            <a:pPr defTabSz="1189604">
              <a:defRPr/>
            </a:pPr>
            <a:r>
              <a:rPr lang="en-US" altLang="zh-TW" sz="3600" dirty="0">
                <a:solidFill>
                  <a:srgbClr val="F2F2F2"/>
                </a:solidFill>
                <a:latin typeface="新細明體"/>
              </a:rPr>
              <a:t>★</a:t>
            </a:r>
            <a:r>
              <a:rPr lang="zh-TW" altLang="en-US" sz="3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3600" b="1" baseline="30000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3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r>
              <a:rPr lang="en-US" altLang="zh-TW" sz="36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300IBV </a:t>
            </a:r>
            <a:r>
              <a:rPr lang="zh-TW" altLang="en-US" sz="36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免運</a:t>
            </a:r>
            <a:endParaRPr lang="en-US" altLang="zh-TW" sz="36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defTabSz="1189604">
              <a:defRPr/>
            </a:pPr>
            <a:r>
              <a:rPr lang="zh-TW" altLang="en-US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                                                                       *達</a:t>
            </a:r>
            <a:r>
              <a:rPr lang="en-US" altLang="zh-TW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SAMM</a:t>
            </a:r>
            <a:r>
              <a:rPr lang="zh-TW" altLang="en-US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資格</a:t>
            </a:r>
            <a:endParaRPr lang="en-US" altLang="zh-TW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600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 result for online shop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/>
          <p:nvPr/>
        </p:nvSpPr>
        <p:spPr>
          <a:xfrm>
            <a:off x="-58878" y="206499"/>
            <a:ext cx="9144000" cy="1600016"/>
          </a:xfrm>
          <a:prstGeom prst="rect">
            <a:avLst/>
          </a:prstGeom>
        </p:spPr>
        <p:txBody>
          <a:bodyPr wrap="square" lIns="90856" tIns="45480" rIns="90856" bIns="45480">
            <a:spAutoFit/>
          </a:bodyPr>
          <a:lstStyle/>
          <a:p>
            <a:pPr algn="ctr" defTabSz="1189604">
              <a:defRPr/>
            </a:pPr>
            <a:r>
              <a:rPr lang="zh-TW" altLang="en-US" sz="5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多重鼓勵消費的動力</a:t>
            </a:r>
            <a:endParaRPr lang="en-US" altLang="zh-TW" sz="5400" b="1" cap="all" dirty="0">
              <a:solidFill>
                <a:srgbClr val="7030A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89604">
              <a:defRPr/>
            </a:pPr>
            <a:endParaRPr lang="zh-TW" altLang="en-US" sz="4400" b="1" cap="all" dirty="0">
              <a:solidFill>
                <a:srgbClr val="7030A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028909" y="1126306"/>
            <a:ext cx="7158231" cy="1360417"/>
            <a:chOff x="5419" y="-457870"/>
            <a:chExt cx="7158231" cy="1360417"/>
          </a:xfrm>
        </p:grpSpPr>
        <p:sp>
          <p:nvSpPr>
            <p:cNvPr id="4" name="Rounded Rectangle 10"/>
            <p:cNvSpPr/>
            <p:nvPr/>
          </p:nvSpPr>
          <p:spPr bwMode="auto">
            <a:xfrm>
              <a:off x="5419" y="-457870"/>
              <a:ext cx="7158231" cy="1360417"/>
            </a:xfrm>
            <a:prstGeom prst="roundRect">
              <a:avLst>
                <a:gd name="adj" fmla="val 14505"/>
              </a:avLst>
            </a:prstGeom>
            <a:solidFill>
              <a:schemeClr val="bg1">
                <a:lumMod val="65000"/>
                <a:alpha val="26000"/>
              </a:schemeClr>
            </a:solidFill>
            <a:ln>
              <a:noFill/>
            </a:ln>
            <a:effectLst>
              <a:outerShdw blurRad="393700" sx="112000" sy="11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845" tIns="72423" rIns="144845" bIns="72423" anchor="ctr"/>
            <a:lstStyle/>
            <a:p>
              <a:pPr algn="ctr" defTabSz="908955">
                <a:defRPr/>
              </a:pPr>
              <a:endParaRPr lang="en-US" sz="380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56142" y="-100585"/>
              <a:ext cx="7056784" cy="645846"/>
            </a:xfrm>
            <a:prstGeom prst="rect">
              <a:avLst/>
            </a:prstGeom>
          </p:spPr>
          <p:txBody>
            <a:bodyPr wrap="square" lIns="90856" tIns="45480" rIns="90856" bIns="45480">
              <a:spAutoFit/>
            </a:bodyPr>
            <a:lstStyle/>
            <a:p>
              <a:pPr defTabSz="1189604">
                <a:defRPr/>
              </a:pPr>
              <a:r>
                <a:rPr lang="en-US" altLang="zh-TW" sz="3600" dirty="0">
                  <a:latin typeface="新細明體"/>
                </a:rPr>
                <a:t>★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</a:t>
              </a:r>
              <a:r>
                <a:rPr lang="en-US" altLang="zh-TW" sz="3600" b="1" baseline="30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®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店主享有加碼</a:t>
              </a:r>
              <a:r>
                <a:rPr lang="en-US" altLang="zh-TW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IBV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點數</a:t>
              </a:r>
              <a:r>
                <a:rPr lang="en-US" altLang="zh-TW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zh-TW" altLang="en-US" sz="3600" b="1" cap="all" dirty="0">
                <a:latin typeface="Raleway" panose="020B0503030101060003" pitchFamily="34" charset="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20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16.xml><?xml version="1.0" encoding="utf-8"?>
<a:theme xmlns:a="http://schemas.openxmlformats.org/drawingml/2006/main" name="離子會議室">
  <a:themeElements>
    <a:clrScheme name="離子會議室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離子會議室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會議室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17.xml><?xml version="1.0" encoding="utf-8"?>
<a:theme xmlns:a="http://schemas.openxmlformats.org/drawingml/2006/main" name="1_離子會議室">
  <a:themeElements>
    <a:clrScheme name="離子會議室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離子會議室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會議室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18.xml><?xml version="1.0" encoding="utf-8"?>
<a:theme xmlns:a="http://schemas.openxmlformats.org/drawingml/2006/main" name="遠時母片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 lnSpcReduction="10000"/>
      </a:bodyPr>
      <a:lstStyle>
        <a:defPPr algn="r">
          <a:lnSpc>
            <a:spcPct val="100000"/>
          </a:lnSpc>
          <a:spcBef>
            <a:spcPts val="200"/>
          </a:spcBef>
          <a:defRPr kumimoji="1" sz="1100" b="0" i="0" dirty="0" smtClean="0">
            <a:latin typeface="Noto Sans T Chinese Medium" charset="-120"/>
            <a:ea typeface="Noto Sans T Chinese Medium" charset="-120"/>
            <a:cs typeface="Noto Sans T Chinese Medium" charset="-12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8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_遠時母片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 lnSpcReduction="10000"/>
      </a:bodyPr>
      <a:lstStyle>
        <a:defPPr algn="r">
          <a:lnSpc>
            <a:spcPct val="100000"/>
          </a:lnSpc>
          <a:spcBef>
            <a:spcPts val="200"/>
          </a:spcBef>
          <a:defRPr kumimoji="1" sz="1100" b="0" i="0" dirty="0" smtClean="0">
            <a:latin typeface="Noto Sans T Chinese Medium" charset="-120"/>
            <a:ea typeface="Noto Sans T Chinese Medium" charset="-120"/>
            <a:cs typeface="Noto Sans T Chinese Medium" charset="-12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預設簡報設計">
  <a:themeElements>
    <a:clrScheme name="預設簡報設計 4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預設簡報設計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5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40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6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5.xml><?xml version="1.0" encoding="utf-8"?>
<a:theme xmlns:a="http://schemas.openxmlformats.org/drawingml/2006/main" name="1_小水滴">
  <a:themeElements>
    <a:clrScheme name="小水滴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6.xml><?xml version="1.0" encoding="utf-8"?>
<a:theme xmlns:a="http://schemas.openxmlformats.org/drawingml/2006/main" name="1_template">
  <a:themeElements>
    <a:clrScheme name="template 15">
      <a:dk1>
        <a:srgbClr val="4D4D4D"/>
      </a:dk1>
      <a:lt1>
        <a:srgbClr val="FFFFFF"/>
      </a:lt1>
      <a:dk2>
        <a:srgbClr val="4D4D4D"/>
      </a:dk2>
      <a:lt2>
        <a:srgbClr val="1F1111"/>
      </a:lt2>
      <a:accent1>
        <a:srgbClr val="393939"/>
      </a:accent1>
      <a:accent2>
        <a:srgbClr val="727272"/>
      </a:accent2>
      <a:accent3>
        <a:srgbClr val="FFFFFF"/>
      </a:accent3>
      <a:accent4>
        <a:srgbClr val="404040"/>
      </a:accent4>
      <a:accent5>
        <a:srgbClr val="AEAEAE"/>
      </a:accent5>
      <a:accent6>
        <a:srgbClr val="676767"/>
      </a:accent6>
      <a:hlink>
        <a:srgbClr val="D42424"/>
      </a:hlink>
      <a:folHlink>
        <a:srgbClr val="DDDDDD"/>
      </a:folHlink>
    </a:clrScheme>
    <a:fontScheme name="template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B26920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D5B9AB"/>
        </a:accent5>
        <a:accent6>
          <a:srgbClr val="64727F"/>
        </a:accent6>
        <a:hlink>
          <a:srgbClr val="EEC72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9BB6EE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CBD7F5"/>
        </a:accent5>
        <a:accent6>
          <a:srgbClr val="64727F"/>
        </a:accent6>
        <a:hlink>
          <a:srgbClr val="84AAF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4D4D4D"/>
        </a:dk2>
        <a:lt2>
          <a:srgbClr val="3E3B55"/>
        </a:lt2>
        <a:accent1>
          <a:srgbClr val="8D8DC2"/>
        </a:accent1>
        <a:accent2>
          <a:srgbClr val="777777"/>
        </a:accent2>
        <a:accent3>
          <a:srgbClr val="FFFFFF"/>
        </a:accent3>
        <a:accent4>
          <a:srgbClr val="404040"/>
        </a:accent4>
        <a:accent5>
          <a:srgbClr val="C5C5DD"/>
        </a:accent5>
        <a:accent6>
          <a:srgbClr val="6B6B6B"/>
        </a:accent6>
        <a:hlink>
          <a:srgbClr val="C0C0C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4D4D4D"/>
        </a:dk2>
        <a:lt2>
          <a:srgbClr val="26231E"/>
        </a:lt2>
        <a:accent1>
          <a:srgbClr val="D69F8C"/>
        </a:accent1>
        <a:accent2>
          <a:srgbClr val="AD8D82"/>
        </a:accent2>
        <a:accent3>
          <a:srgbClr val="FFFFFF"/>
        </a:accent3>
        <a:accent4>
          <a:srgbClr val="404040"/>
        </a:accent4>
        <a:accent5>
          <a:srgbClr val="E8CDC5"/>
        </a:accent5>
        <a:accent6>
          <a:srgbClr val="9C7F75"/>
        </a:accent6>
        <a:hlink>
          <a:srgbClr val="67606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4D4D4D"/>
        </a:dk2>
        <a:lt2>
          <a:srgbClr val="1F1111"/>
        </a:lt2>
        <a:accent1>
          <a:srgbClr val="393939"/>
        </a:accent1>
        <a:accent2>
          <a:srgbClr val="727272"/>
        </a:accent2>
        <a:accent3>
          <a:srgbClr val="FFFFFF"/>
        </a:accent3>
        <a:accent4>
          <a:srgbClr val="404040"/>
        </a:accent4>
        <a:accent5>
          <a:srgbClr val="AEAEAE"/>
        </a:accent5>
        <a:accent6>
          <a:srgbClr val="676767"/>
        </a:accent6>
        <a:hlink>
          <a:srgbClr val="D4242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1495</Words>
  <Application>Microsoft Office PowerPoint</Application>
  <PresentationFormat>如螢幕大小 (16:9)</PresentationFormat>
  <Paragraphs>348</Paragraphs>
  <Slides>71</Slides>
  <Notes>9</Notes>
  <HiddenSlides>0</HiddenSlides>
  <MMClips>0</MMClips>
  <ScaleCrop>false</ScaleCrop>
  <HeadingPairs>
    <vt:vector size="8" baseType="variant">
      <vt:variant>
        <vt:lpstr>使用字型</vt:lpstr>
      </vt:variant>
      <vt:variant>
        <vt:i4>30</vt:i4>
      </vt:variant>
      <vt:variant>
        <vt:lpstr>佈景主題</vt:lpstr>
      </vt:variant>
      <vt:variant>
        <vt:i4>27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71</vt:i4>
      </vt:variant>
    </vt:vector>
  </HeadingPairs>
  <TitlesOfParts>
    <vt:vector size="130" baseType="lpstr">
      <vt:lpstr>Aharoni</vt:lpstr>
      <vt:lpstr>Gotham Bold</vt:lpstr>
      <vt:lpstr>Helvetica Light</vt:lpstr>
      <vt:lpstr>Helvetica Regular</vt:lpstr>
      <vt:lpstr>Lato</vt:lpstr>
      <vt:lpstr>Microsoft YaHei</vt:lpstr>
      <vt:lpstr>Microsoft YaHei</vt:lpstr>
      <vt:lpstr>MS PGothic</vt:lpstr>
      <vt:lpstr>Noto Sans T Chinese Medium</vt:lpstr>
      <vt:lpstr>Raleway</vt:lpstr>
      <vt:lpstr>Segoe</vt:lpstr>
      <vt:lpstr>宋体</vt:lpstr>
      <vt:lpstr>微軟正黑體</vt:lpstr>
      <vt:lpstr>微軟正黑體</vt:lpstr>
      <vt:lpstr>新細明體</vt:lpstr>
      <vt:lpstr>Arial</vt:lpstr>
      <vt:lpstr>Arial Black</vt:lpstr>
      <vt:lpstr>Arial Rounded MT Bold</vt:lpstr>
      <vt:lpstr>Calibri</vt:lpstr>
      <vt:lpstr>Calibri Light</vt:lpstr>
      <vt:lpstr>Centaur</vt:lpstr>
      <vt:lpstr>Century Gothic</vt:lpstr>
      <vt:lpstr>Corbel</vt:lpstr>
      <vt:lpstr>Segoe UI Light</vt:lpstr>
      <vt:lpstr>Tahoma</vt:lpstr>
      <vt:lpstr>Times New Roman</vt:lpstr>
      <vt:lpstr>Tw Cen MT</vt:lpstr>
      <vt:lpstr>Verdana</vt:lpstr>
      <vt:lpstr>Wingdings</vt:lpstr>
      <vt:lpstr>Wingdings 3</vt:lpstr>
      <vt:lpstr>Office 佈景主題</vt:lpstr>
      <vt:lpstr>38_Custom Design</vt:lpstr>
      <vt:lpstr>39_Custom Design</vt:lpstr>
      <vt:lpstr>小水滴</vt:lpstr>
      <vt:lpstr>1_小水滴</vt:lpstr>
      <vt:lpstr>1_template</vt:lpstr>
      <vt:lpstr>3_Office 佈景主題</vt:lpstr>
      <vt:lpstr>4_Office 佈景主題</vt:lpstr>
      <vt:lpstr>5_Office 佈景主題</vt:lpstr>
      <vt:lpstr>6_Office 佈景主題</vt:lpstr>
      <vt:lpstr>7_Office 佈景主題</vt:lpstr>
      <vt:lpstr>8_Office 佈景主題</vt:lpstr>
      <vt:lpstr>9_Office 佈景主題</vt:lpstr>
      <vt:lpstr>10_Office 佈景主題</vt:lpstr>
      <vt:lpstr>飛機雲</vt:lpstr>
      <vt:lpstr>離子會議室</vt:lpstr>
      <vt:lpstr>1_離子會議室</vt:lpstr>
      <vt:lpstr>遠時母片</vt:lpstr>
      <vt:lpstr>12_Office 佈景主題</vt:lpstr>
      <vt:lpstr>1_Office 佈景主題</vt:lpstr>
      <vt:lpstr>1_遠時母片</vt:lpstr>
      <vt:lpstr>預設簡報設計</vt:lpstr>
      <vt:lpstr>13_Office 佈景主題</vt:lpstr>
      <vt:lpstr>1_Office Theme</vt:lpstr>
      <vt:lpstr>5_Custom Design</vt:lpstr>
      <vt:lpstr>40_Custom Design</vt:lpstr>
      <vt:lpstr>6_Custom Design</vt:lpstr>
      <vt:lpstr>簡報</vt:lpstr>
      <vt:lpstr>Acrobat Document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即時報表計畫 縮短派發點數時間!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網路與實體皆合作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娘家 滴雞精 20入  即起日～4/21止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銷售主力品牌</vt:lpstr>
      <vt:lpstr>PowerPoint 簡報</vt:lpstr>
      <vt:lpstr>好康一. </vt:lpstr>
      <vt:lpstr>好康二. </vt:lpstr>
      <vt:lpstr>好康三.夥伴專屬好康 </vt:lpstr>
      <vt:lpstr>PowerPoint 簡報</vt:lpstr>
      <vt:lpstr>共同創辦人 郭家齊</vt:lpstr>
      <vt:lpstr>生活市集介紹</vt:lpstr>
      <vt:lpstr>生活市集成就</vt:lpstr>
      <vt:lpstr>生活市集平台特色</vt:lpstr>
      <vt:lpstr>與美安合作成果</vt:lpstr>
      <vt:lpstr>買衛生紙就上生活市集</vt:lpstr>
      <vt:lpstr>4/14(日)-4/16(二)限時3天</vt:lpstr>
      <vt:lpstr>4月份美安會員於生活市集下訂單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Whitney Tseng</dc:creator>
  <cp:lastModifiedBy>Charlie Shen</cp:lastModifiedBy>
  <cp:revision>182</cp:revision>
  <dcterms:created xsi:type="dcterms:W3CDTF">2019-03-18T02:32:13Z</dcterms:created>
  <dcterms:modified xsi:type="dcterms:W3CDTF">2019-04-15T02:35:16Z</dcterms:modified>
</cp:coreProperties>
</file>